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18" r:id="rId2"/>
    <p:sldId id="314" r:id="rId3"/>
    <p:sldId id="306" r:id="rId4"/>
    <p:sldId id="319" r:id="rId5"/>
    <p:sldId id="320" r:id="rId6"/>
    <p:sldId id="324" r:id="rId7"/>
    <p:sldId id="330" r:id="rId8"/>
    <p:sldId id="37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71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E3C9F7"/>
    <a:srgbClr val="B9E1F4"/>
    <a:srgbClr val="C8E5F7"/>
    <a:srgbClr val="0F73EE"/>
    <a:srgbClr val="6E0876"/>
    <a:srgbClr val="731AB6"/>
    <a:srgbClr val="740A47"/>
    <a:srgbClr val="720C4E"/>
    <a:srgbClr val="700E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5" autoAdjust="0"/>
    <p:restoredTop sz="77608" autoAdjust="0"/>
  </p:normalViewPr>
  <p:slideViewPr>
    <p:cSldViewPr snapToGrid="0" showGuides="1">
      <p:cViewPr varScale="1">
        <p:scale>
          <a:sx n="60" d="100"/>
          <a:sy n="60" d="100"/>
        </p:scale>
        <p:origin x="786" y="60"/>
      </p:cViewPr>
      <p:guideLst>
        <p:guide orient="horz" pos="1071"/>
        <p:guide pos="3863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4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274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822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70B2583-4E2F-43BF-BBE4-85C7F0B824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5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B8CB1A-B72B-4477-B637-6E772214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931172-E535-4CA3-8B09-65785CC4D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18D02B-4DE6-4263-9D64-CCC66AF143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44E5DC-7A1B-41A9-B265-C5D5D92D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1323F8-D311-482B-ABFD-C165C51AD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03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649D238-AF4F-400D-A34D-53D4221CA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6D70459-7FA8-4108-8128-0A9A378A0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040127-4C7C-4690-B00E-7C04EA64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C913BE-F12E-406B-A1C9-B5C027F4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407ECC-FE8C-472A-A9A3-CF479223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337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421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E1C4AE5-8BE9-45E7-B61B-782201DCEF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81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7ABED3B-0A72-4FC6-95E4-32B8B924DB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7FAD0B4-62AF-477C-95DD-82D19DB502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298E3AD-58E8-46E7-B362-03C8786C39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953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DA4F64-569F-4A68-A9DA-FB11B921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77CBAA-70D4-4712-88EF-9CDE3A17F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8F85FC-8FD9-44AB-9008-56BD3823A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050C28-CD7C-4044-96AB-F46BDDBFBC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171DB7-F869-4456-8173-92DC9C82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7F19FF-D7CA-40C4-88D6-0D39618B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771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653A2B-BEF1-490E-91B6-50C7A1FC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82118-F129-42D1-A854-041D41F30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89E93F-AF45-4874-B625-4E40D7A5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6F0C7DF-A2C5-4CD4-AB47-B84D8D6B0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F0B9518-09B2-45D0-A02B-D79C54E46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065F7E9-C5FF-4ED1-AF20-30B62CD1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8A9D4CF-89D9-4B72-9181-8520F1C9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0FA4844-06FC-42C9-A835-E0BA06C3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946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3EFDE61-73AE-46B4-8173-25A7C21B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E4285D3-E195-4656-AACE-89CCA2B9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2F1BCD4-2240-4368-8B8E-A563608E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F9C79E-E688-4A09-8533-9BBD9E22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9A2002-5A44-48E7-942C-5947C6EF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A637F3-D34C-40F1-BD1E-38E32396C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992AAE-7E60-47ED-8A0A-3084F9BE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226EBE4-B5D8-4A7B-99CC-29226060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696534-74A8-480A-BAAF-2C3A01D79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69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46CBEB-80BC-450C-A72C-A8FD272CA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23330C2-F0A2-4C0C-B333-6AD4E3C0D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70CD2C-EE68-4724-BB81-CEC75E40F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C8CF3D-8ED2-4F04-9683-A1E1B624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FA3EAD-D809-492D-AAFD-9A6F33FCF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949DB4-C99B-4DC7-BA9E-B1AAB295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82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39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D5C15D2-B8DC-40A5-BE5E-C5195324B4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A7071F2D-FDBA-4586-921E-326B254286B2}"/>
              </a:ext>
            </a:extLst>
          </p:cNvPr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音频数字水印技术 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DA879F-1FFD-4D12-B187-405E4B1CC34E}"/>
              </a:ext>
            </a:extLst>
          </p:cNvPr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59234671-5A91-4BA2-8FAA-852FD51F7201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D53DF048-61C3-4F9C-8F96-6526175E80D2}"/>
                </a:ext>
              </a:extLst>
            </p:cNvPr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5994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组合 178">
            <a:extLst>
              <a:ext uri="{FF2B5EF4-FFF2-40B4-BE49-F238E27FC236}">
                <a16:creationId xmlns:a16="http://schemas.microsoft.com/office/drawing/2014/main" id="{3E35A873-01C8-4B26-A489-7D04BC23468A}"/>
              </a:ext>
            </a:extLst>
          </p:cNvPr>
          <p:cNvGrpSpPr/>
          <p:nvPr/>
        </p:nvGrpSpPr>
        <p:grpSpPr>
          <a:xfrm rot="17216607">
            <a:off x="4944075" y="4596681"/>
            <a:ext cx="1205543" cy="518966"/>
            <a:chOff x="4516634" y="4176945"/>
            <a:chExt cx="1205543" cy="518966"/>
          </a:xfrm>
        </p:grpSpPr>
        <p:sp>
          <p:nvSpPr>
            <p:cNvPr id="180" name="Freeform 8">
              <a:extLst>
                <a:ext uri="{FF2B5EF4-FFF2-40B4-BE49-F238E27FC236}">
                  <a16:creationId xmlns:a16="http://schemas.microsoft.com/office/drawing/2014/main" id="{AF6158A8-607A-47DA-999E-2FCCB7FAB6EB}"/>
                </a:ext>
              </a:extLst>
            </p:cNvPr>
            <p:cNvSpPr/>
            <p:nvPr/>
          </p:nvSpPr>
          <p:spPr bwMode="auto">
            <a:xfrm>
              <a:off x="4516634" y="4176945"/>
              <a:ext cx="1205543" cy="518966"/>
            </a:xfrm>
            <a:custGeom>
              <a:avLst/>
              <a:gdLst>
                <a:gd name="T0" fmla="*/ 0 w 1715"/>
                <a:gd name="T1" fmla="*/ 236 h 473"/>
                <a:gd name="T2" fmla="*/ 409 w 1715"/>
                <a:gd name="T3" fmla="*/ 0 h 473"/>
                <a:gd name="T4" fmla="*/ 409 w 1715"/>
                <a:gd name="T5" fmla="*/ 75 h 473"/>
                <a:gd name="T6" fmla="*/ 1715 w 1715"/>
                <a:gd name="T7" fmla="*/ 75 h 473"/>
                <a:gd name="T8" fmla="*/ 1715 w 1715"/>
                <a:gd name="T9" fmla="*/ 398 h 473"/>
                <a:gd name="T10" fmla="*/ 409 w 1715"/>
                <a:gd name="T11" fmla="*/ 398 h 473"/>
                <a:gd name="T12" fmla="*/ 409 w 1715"/>
                <a:gd name="T13" fmla="*/ 473 h 473"/>
                <a:gd name="T14" fmla="*/ 0 w 1715"/>
                <a:gd name="T15" fmla="*/ 236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5" h="473">
                  <a:moveTo>
                    <a:pt x="0" y="236"/>
                  </a:moveTo>
                  <a:lnTo>
                    <a:pt x="409" y="0"/>
                  </a:lnTo>
                  <a:lnTo>
                    <a:pt x="409" y="75"/>
                  </a:lnTo>
                  <a:lnTo>
                    <a:pt x="1715" y="75"/>
                  </a:lnTo>
                  <a:lnTo>
                    <a:pt x="1715" y="398"/>
                  </a:lnTo>
                  <a:lnTo>
                    <a:pt x="409" y="398"/>
                  </a:lnTo>
                  <a:lnTo>
                    <a:pt x="409" y="473"/>
                  </a:lnTo>
                  <a:lnTo>
                    <a:pt x="0" y="236"/>
                  </a:ln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181" name="矩形 180">
              <a:extLst>
                <a:ext uri="{FF2B5EF4-FFF2-40B4-BE49-F238E27FC236}">
                  <a16:creationId xmlns:a16="http://schemas.microsoft.com/office/drawing/2014/main" id="{7351D45E-0430-45EA-B604-0A3BB9C49CAC}"/>
                </a:ext>
              </a:extLst>
            </p:cNvPr>
            <p:cNvSpPr/>
            <p:nvPr/>
          </p:nvSpPr>
          <p:spPr>
            <a:xfrm>
              <a:off x="4677517" y="4196146"/>
              <a:ext cx="4924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sym typeface="+mn-ea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171" name="组合 170">
            <a:extLst>
              <a:ext uri="{FF2B5EF4-FFF2-40B4-BE49-F238E27FC236}">
                <a16:creationId xmlns:a16="http://schemas.microsoft.com/office/drawing/2014/main" id="{FB17CAC8-DFB9-43BC-A51D-9B25A0549C00}"/>
              </a:ext>
            </a:extLst>
          </p:cNvPr>
          <p:cNvGrpSpPr/>
          <p:nvPr/>
        </p:nvGrpSpPr>
        <p:grpSpPr>
          <a:xfrm>
            <a:off x="6047253" y="2865145"/>
            <a:ext cx="1253908" cy="518966"/>
            <a:chOff x="6841372" y="4895264"/>
            <a:chExt cx="1253908" cy="518966"/>
          </a:xfrm>
        </p:grpSpPr>
        <p:sp>
          <p:nvSpPr>
            <p:cNvPr id="172" name="Freeform 7">
              <a:extLst>
                <a:ext uri="{FF2B5EF4-FFF2-40B4-BE49-F238E27FC236}">
                  <a16:creationId xmlns:a16="http://schemas.microsoft.com/office/drawing/2014/main" id="{8D2537EB-B6B8-441D-9280-1BD392784B4A}"/>
                </a:ext>
              </a:extLst>
            </p:cNvPr>
            <p:cNvSpPr/>
            <p:nvPr/>
          </p:nvSpPr>
          <p:spPr bwMode="auto">
            <a:xfrm>
              <a:off x="6841372" y="4895264"/>
              <a:ext cx="1253908" cy="518966"/>
            </a:xfrm>
            <a:custGeom>
              <a:avLst/>
              <a:gdLst>
                <a:gd name="T0" fmla="*/ 1716 w 1716"/>
                <a:gd name="T1" fmla="*/ 236 h 473"/>
                <a:gd name="T2" fmla="*/ 1307 w 1716"/>
                <a:gd name="T3" fmla="*/ 0 h 473"/>
                <a:gd name="T4" fmla="*/ 1307 w 1716"/>
                <a:gd name="T5" fmla="*/ 75 h 473"/>
                <a:gd name="T6" fmla="*/ 0 w 1716"/>
                <a:gd name="T7" fmla="*/ 75 h 473"/>
                <a:gd name="T8" fmla="*/ 0 w 1716"/>
                <a:gd name="T9" fmla="*/ 398 h 473"/>
                <a:gd name="T10" fmla="*/ 1307 w 1716"/>
                <a:gd name="T11" fmla="*/ 398 h 473"/>
                <a:gd name="T12" fmla="*/ 1307 w 1716"/>
                <a:gd name="T13" fmla="*/ 473 h 473"/>
                <a:gd name="T14" fmla="*/ 1716 w 1716"/>
                <a:gd name="T15" fmla="*/ 236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6" h="473">
                  <a:moveTo>
                    <a:pt x="1716" y="236"/>
                  </a:moveTo>
                  <a:lnTo>
                    <a:pt x="1307" y="0"/>
                  </a:lnTo>
                  <a:lnTo>
                    <a:pt x="1307" y="75"/>
                  </a:lnTo>
                  <a:lnTo>
                    <a:pt x="0" y="75"/>
                  </a:lnTo>
                  <a:lnTo>
                    <a:pt x="0" y="398"/>
                  </a:lnTo>
                  <a:lnTo>
                    <a:pt x="1307" y="398"/>
                  </a:lnTo>
                  <a:lnTo>
                    <a:pt x="1307" y="473"/>
                  </a:lnTo>
                  <a:lnTo>
                    <a:pt x="1716" y="236"/>
                  </a:ln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73" name="矩形 172">
              <a:extLst>
                <a:ext uri="{FF2B5EF4-FFF2-40B4-BE49-F238E27FC236}">
                  <a16:creationId xmlns:a16="http://schemas.microsoft.com/office/drawing/2014/main" id="{22BC4E6D-DF14-4085-8A03-0098C2DE922C}"/>
                </a:ext>
              </a:extLst>
            </p:cNvPr>
            <p:cNvSpPr/>
            <p:nvPr/>
          </p:nvSpPr>
          <p:spPr>
            <a:xfrm>
              <a:off x="7425154" y="4895264"/>
              <a:ext cx="4924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sym typeface="+mn-ea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3E35A873-01C8-4B26-A489-7D04BC23468A}"/>
              </a:ext>
            </a:extLst>
          </p:cNvPr>
          <p:cNvGrpSpPr/>
          <p:nvPr/>
        </p:nvGrpSpPr>
        <p:grpSpPr>
          <a:xfrm>
            <a:off x="3815476" y="3837796"/>
            <a:ext cx="1205543" cy="518966"/>
            <a:chOff x="4516634" y="4176945"/>
            <a:chExt cx="1205543" cy="518966"/>
          </a:xfrm>
        </p:grpSpPr>
        <p:sp>
          <p:nvSpPr>
            <p:cNvPr id="175" name="Freeform 8">
              <a:extLst>
                <a:ext uri="{FF2B5EF4-FFF2-40B4-BE49-F238E27FC236}">
                  <a16:creationId xmlns:a16="http://schemas.microsoft.com/office/drawing/2014/main" id="{AF6158A8-607A-47DA-999E-2FCCB7FAB6EB}"/>
                </a:ext>
              </a:extLst>
            </p:cNvPr>
            <p:cNvSpPr/>
            <p:nvPr/>
          </p:nvSpPr>
          <p:spPr bwMode="auto">
            <a:xfrm>
              <a:off x="4516634" y="4176945"/>
              <a:ext cx="1205543" cy="518966"/>
            </a:xfrm>
            <a:custGeom>
              <a:avLst/>
              <a:gdLst>
                <a:gd name="T0" fmla="*/ 0 w 1715"/>
                <a:gd name="T1" fmla="*/ 236 h 473"/>
                <a:gd name="T2" fmla="*/ 409 w 1715"/>
                <a:gd name="T3" fmla="*/ 0 h 473"/>
                <a:gd name="T4" fmla="*/ 409 w 1715"/>
                <a:gd name="T5" fmla="*/ 75 h 473"/>
                <a:gd name="T6" fmla="*/ 1715 w 1715"/>
                <a:gd name="T7" fmla="*/ 75 h 473"/>
                <a:gd name="T8" fmla="*/ 1715 w 1715"/>
                <a:gd name="T9" fmla="*/ 398 h 473"/>
                <a:gd name="T10" fmla="*/ 409 w 1715"/>
                <a:gd name="T11" fmla="*/ 398 h 473"/>
                <a:gd name="T12" fmla="*/ 409 w 1715"/>
                <a:gd name="T13" fmla="*/ 473 h 473"/>
                <a:gd name="T14" fmla="*/ 0 w 1715"/>
                <a:gd name="T15" fmla="*/ 236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5" h="473">
                  <a:moveTo>
                    <a:pt x="0" y="236"/>
                  </a:moveTo>
                  <a:lnTo>
                    <a:pt x="409" y="0"/>
                  </a:lnTo>
                  <a:lnTo>
                    <a:pt x="409" y="75"/>
                  </a:lnTo>
                  <a:lnTo>
                    <a:pt x="1715" y="75"/>
                  </a:lnTo>
                  <a:lnTo>
                    <a:pt x="1715" y="398"/>
                  </a:lnTo>
                  <a:lnTo>
                    <a:pt x="409" y="398"/>
                  </a:lnTo>
                  <a:lnTo>
                    <a:pt x="409" y="473"/>
                  </a:lnTo>
                  <a:lnTo>
                    <a:pt x="0" y="236"/>
                  </a:ln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176" name="矩形 175">
              <a:extLst>
                <a:ext uri="{FF2B5EF4-FFF2-40B4-BE49-F238E27FC236}">
                  <a16:creationId xmlns:a16="http://schemas.microsoft.com/office/drawing/2014/main" id="{7351D45E-0430-45EA-B604-0A3BB9C49CAC}"/>
                </a:ext>
              </a:extLst>
            </p:cNvPr>
            <p:cNvSpPr/>
            <p:nvPr/>
          </p:nvSpPr>
          <p:spPr>
            <a:xfrm>
              <a:off x="4677517" y="4196146"/>
              <a:ext cx="4924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sym typeface="+mn-ea"/>
                </a:rPr>
                <a:t>05</a:t>
              </a:r>
              <a:endParaRPr lang="zh-CN" altLang="en-US" sz="2400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BD0CBD94-94AE-48FD-B447-B28BCDD241E2}"/>
              </a:ext>
            </a:extLst>
          </p:cNvPr>
          <p:cNvGrpSpPr/>
          <p:nvPr/>
        </p:nvGrpSpPr>
        <p:grpSpPr>
          <a:xfrm>
            <a:off x="3648255" y="716894"/>
            <a:ext cx="4976522" cy="1109044"/>
            <a:chOff x="3279913" y="488294"/>
            <a:chExt cx="4976522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C10555DB-DE51-47F3-8FDB-12AF018D33D1}"/>
                </a:ext>
              </a:extLst>
            </p:cNvPr>
            <p:cNvGrpSpPr/>
            <p:nvPr/>
          </p:nvGrpSpPr>
          <p:grpSpPr>
            <a:xfrm>
              <a:off x="3279913" y="909457"/>
              <a:ext cx="4976522" cy="687881"/>
              <a:chOff x="3279913" y="909457"/>
              <a:chExt cx="4976522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id="{4A41FD9A-6BD6-426E-B57E-909555C17AC1}"/>
                  </a:ext>
                </a:extLst>
              </p:cNvPr>
              <p:cNvSpPr/>
              <p:nvPr/>
            </p:nvSpPr>
            <p:spPr>
              <a:xfrm>
                <a:off x="3279913" y="909457"/>
                <a:ext cx="497652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id="{8FD40EE7-F23E-4C35-9628-3BBEC28EAA30}"/>
                  </a:ext>
                </a:extLst>
              </p:cNvPr>
              <p:cNvSpPr txBox="1"/>
              <p:nvPr/>
            </p:nvSpPr>
            <p:spPr>
              <a:xfrm>
                <a:off x="4648956" y="1032190"/>
                <a:ext cx="3589444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音频数字水印技术 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86219251-4C83-4322-8A11-4A43FE73575E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id="{93097D58-5511-4438-AB39-55CFB1545CFA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id="{DBB7C5B0-BD4D-4577-B998-2D338C58111D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id="{F5EA6A1A-FEDF-4500-BE0F-3215499573E6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id="{89E373AC-35F5-49E4-BD00-D03979715D8A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id="{1F30595F-ACB2-4EB0-98D2-D815C981EED5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id="{F5DC47DF-1CC6-4B79-8929-B9C7BE431C95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id="{5B409812-CCEA-432F-BE15-5797CFA1CBDA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id="{25EC97C2-916F-4B63-9622-00C7D43392FF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id="{E86C9D46-E272-4969-ACDE-1B2C49413902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id="{E7728AF2-F092-46B9-9227-AD92FACB4C54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id="{3876B6B3-3BF3-4092-92FD-775F2A2B5000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id="{478FFC34-DF21-45DF-823B-6619F5AF48FD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id="{C0A36CBC-E284-458F-9D52-48BDEB42561C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id="{CE384603-D68D-436D-95C3-8DAD37CBFD73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id="{4694C74F-56CB-4887-A109-A249472C5656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id="{F6D1A7A2-9732-4304-8B74-F945D5ED4F73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id="{3E12AA84-55BE-481C-BADE-0789CDF745CF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id="{444B7502-548E-460F-A6DE-4D69438D9385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id="{EB1C79FD-99BF-4BE2-94F2-6628D9D459FC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id="{3877B9AB-2430-483C-A23F-4B7F118E2FC4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id="{193EC5A6-1A58-4CE9-8B1E-B811F139D73E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id="{008881AA-1B42-4B57-88BC-0F905B75F255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id="{D053E167-9367-4660-92BE-9216AC1CDD1F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id="{20925C5A-0CD1-4C25-9079-9FD5699504E8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id="{589C6CFD-0966-47F6-9851-108EB22EA238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id="{483BDAF4-8C4E-4E00-948C-DC5739F1E4F1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id="{6C562F8C-4A60-48C8-8CB1-016164F1ABB1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id="{ADC865F2-6C40-42AF-AE36-08F66A956508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id="{EE8BA01F-1C6C-4DEE-982E-00CD458F3DED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id="{4B75FD90-2F86-4F3C-B47C-F552A7E6ACB5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id="{041590DD-E5FD-4134-A025-07EF6ECE3F5D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id="{E7091458-32ED-4297-AA05-5CA17FBC8A21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id="{C3132AB3-A80D-4D34-B747-7794D4A5194D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id="{C908DC8F-FBAF-49F4-9DC2-107CC59D6EC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id="{C27BC4D1-2F0C-423E-A742-7D9AAB0DBF70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id="{1035965F-FAC4-4943-A528-ABFF66F6AC3E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id="{60392F92-422E-4B14-A873-70D0E1F69273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id="{418FBE75-8781-405C-BEC6-AF240C1532E5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id="{82444BCE-9E02-437A-8C4D-5A1643A6FEE9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id="{E918EE76-DEEA-4C0B-AD05-23E4FA9B22BA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id="{4809A64B-B857-42BD-9E38-2AE588CED96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id="{F7A9E0DC-B431-4A1E-BEF7-CB40F77427D7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id="{3AA5E583-07E3-4C8F-BFF1-5BC8AA8A3DFB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id="{DCA4B2BD-BD7D-4ADE-B1F0-FD6C5C68CC30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id="{F9E43CFC-C3D9-458C-9966-A1E296238E63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id="{7987D516-B59D-4F33-8021-D5522121F690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id="{010B5A08-B178-4C09-8992-BFF21BDDDAE1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id="{1237659C-F50E-4378-BBE4-1776C140288A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id="{75903E99-C54C-4B24-A03A-9B936D3665A4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id="{9B4BCD00-8A9A-4D02-A184-D8C34DC25FB7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id="{2E859913-FC1A-4401-8C4B-017D79CBB266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id="{46FCE493-37A9-4F93-B23D-89A9728FC682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id="{D21676DA-7C9E-46BE-B085-701B3C70D2D3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id="{4C4DA601-F66F-4DC4-8573-714BA6D6222C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id="{F48E50DE-7FB1-4A8F-AD4C-2F1BDFF6A702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id="{C8F59F83-0546-4D61-96FB-C3E5FB83CB8E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id="{8DEFD7A6-1B73-46AA-9576-7D9516C2BA98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id="{35B25FB6-660F-4BFF-B018-C1DB1D31141E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id="{4932FF13-A337-4915-B6F5-212B21CEF818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id="{7C2BBDCA-859C-4A0B-B6EE-1DDB8278C924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id="{3DDA4AB6-B9AA-4756-AB0C-34ADC38173D9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id="{6595F978-6340-40B6-9870-475087D29C33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id="{0D469185-7FB6-402F-82E4-2B5DF7060107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id="{C302784B-F18E-4996-AB3B-9335DC0B41F1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id="{4E7B0434-1CB5-49A7-95DD-7D2387D847F0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id="{BE4AAB35-0E0C-48F2-9A48-49A53530AB2F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id="{A2C667D9-D7AC-4EC6-8159-F4236A78CD0D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id="{A951772F-211A-44EB-9F2E-AAA8AEAB128A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id="{DB738514-6031-478C-99FA-4AA8572651C4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id="{84BE88B9-5F6D-440C-A602-3A2AD41B1618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id="{FC2AC9D5-0D01-4099-B8D3-FEC8E4776C14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id="{13C9BED8-4E66-4EDC-853F-4732E5159A60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id="{65CA2A09-9A56-47A4-8567-493FE149D0E5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id="{03A58CAE-3591-4B90-9BED-7AC74CB810B6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id="{5E39C2D8-BDD4-41B3-87FD-729366996466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id="{462A4472-88C1-418A-87C6-C087DE07C5F6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id="{25B5812E-AF94-419A-9773-FD2001E79180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id="{939954F6-D728-4CDE-85AA-7C6A07508DA5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id="{12B71650-6C60-41A2-AE4F-A28A1BE9A6DD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id="{2C7FD72C-78C7-4CA5-9024-9B869930FEEB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id="{7F98E7F8-E76F-4F27-9F97-78930620AA10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id="{6F6EF3F4-D9E2-4054-A310-65C93A97EA52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id="{B9823295-BCAF-4183-A764-C7BD501EFA8A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id="{BFE826F2-F85A-48DA-B8E9-8F4D22335F4B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id="{46078C9B-83E8-4A83-8036-F74A2388724B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id="{24A2E5E6-8698-44BF-8142-F4525AB26A40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id="{78591582-3DE4-4A1C-BC73-C095E86D5AF0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id="{32C831E3-8D61-4825-A6B5-60470761A0A8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id="{EA431C81-F068-4023-A8F0-3418E5AEA4C5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id="{55D8DFAB-904E-48E6-AFB0-F2CFF2FAE847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id="{FFB486AD-A392-449E-B7CC-6C57AE675832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id="{96E2C0BE-C255-46F1-8A9D-A8348263AFAA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id="{91FBBD5E-3845-47FA-B61B-4F3863F9722C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id="{52FF511B-9054-4B44-A24E-EFB47E2F3C44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id="{62AF78AC-047E-487C-997D-07BCBD289579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id="{07008302-DC58-48AF-9701-3744DDE8B3C1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id="{263BDCE1-A393-4F6A-977D-5B0D9D930853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id="{24EEDA10-D65D-4CA1-A579-13E50DF771E1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id="{840F613B-45D9-4F16-8C68-761634529DBD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id="{FCD342D3-B019-4252-89C2-EDB0FCAD0B44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id="{468B74B5-0F6E-4513-9140-EECD917F8D01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id="{8A6DE5D4-611D-4BE1-AB83-FF6984A1C00C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id="{E64B8C31-FCA1-4C57-8CDB-90CEEE3C7360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id="{9CA8FEE0-1D72-49D4-B125-FBDDC3477DD2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id="{BC641B00-08C6-4FA9-A15E-FC7646B5A7EE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id="{8F10DB9A-7AAF-486A-BF35-218DF0CEEE04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id="{EE613890-2318-4E15-96EB-8586A6BBA1CB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id="{26EE2B25-074E-4910-91E8-92BDBA502EEA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id="{32F6EF8A-0C89-4E50-811E-23085182897A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id="{4C5068E9-CF0D-4E23-A678-E158359CF947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id="{9488404A-19A9-47F5-A735-A6DA1ABEFBED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id="{52E8FA1B-5A54-49D8-AAE1-72CE02AF16C3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id="{B715173E-5C95-4752-B928-5386A1438286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id="{1E715093-98F4-4258-B3EA-E108716F4904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id="{1C1C76DF-15DA-494C-85B0-EED46F9494A3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id="{DE8CDE3F-14D8-45F2-B1AC-DC4F223D8144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id="{60935FB5-5CB4-4ECF-9FEC-5BB82328D70B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id="{24867F03-E4F2-49CB-B61A-88E81F25DF97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id="{23B0BB4A-A948-4654-8AA5-CD485ED24E0C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id="{37A802D7-CF15-4AD6-9B38-49C5B7D4B46F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id="{B0004F46-BD29-4538-8BD1-7A3CB33F1813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id="{8E551764-F66A-4B35-AB0D-F37FAF1EEC31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id="{D40243CF-8A7C-4B23-9C8A-CC820ECE11E3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id="{A39475F8-055A-4EDA-853F-1542C2980F3E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id="{D02ADF36-F734-4E4A-9454-57E0A58CDEE0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id="{AD7515DC-1F36-4717-8E02-8D714DA2F80E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id="{05F96DCD-4C2C-4B14-B269-59AE649B7A1B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id="{452BDB8C-32BF-4B54-A2CA-57264C8B7D8F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id="{A8778C7A-A1FD-4331-8986-E8AF667383F5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id="{F4046383-A5C5-4B21-B03D-18BE7D7BA94A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id="{485FB2BF-2208-441A-8158-D8A2B124C150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id="{413C86D0-EBEB-43D4-96B0-C2AEBE4AEBCA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id="{FE16F099-D273-454B-891D-3742BD84C2C7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id="{3927D923-7D2D-4E32-9ECC-E1612CD94FE5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id="{2C640F3E-54C1-40F2-A805-0FBE43C2F1A3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id="{C09594D5-1D48-4558-86BE-9A056666B274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id="{BD2165CA-88E4-4A1F-B0A4-7E25119D66F4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id="{D48AD06B-B523-4919-BD53-03876F0BCF40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id="{8C20A343-3FCC-40D0-A436-092578AE8F34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id="{FB15186A-5EC1-41BF-9CF5-BADF536BC6A8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id="{237A1915-9D83-4E26-AD4C-1A9EC2B1CA92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id="{B63D75A2-11B5-4533-982A-454B5FDC310A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id="{4D813A67-226A-4084-A993-4A8FD679C0C2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id="{EE4AF506-C4EC-4964-9418-5B3F7CA876A1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id="{3902365D-34B0-48E9-A2DF-E7EC3934AFD3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id="{285A45E5-663C-43E0-85D4-3875A06ED200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id="{630063E3-9F2F-472A-81F0-9F128B122535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id="{5257F880-6A5F-4460-86DD-EE85F66FA54A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id="{E2E1890B-65E6-478A-BA1B-87105774C61E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id="{753B2C6F-DB3E-43E4-9A05-FDD7AC90278A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id="{00C61C90-AB19-474A-8DD5-D9E3E39B495D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id="{7F57657C-1461-49BC-ACE6-9E9298ABA380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59" name="组合 158">
            <a:extLst>
              <a:ext uri="{FF2B5EF4-FFF2-40B4-BE49-F238E27FC236}">
                <a16:creationId xmlns:a16="http://schemas.microsoft.com/office/drawing/2014/main" id="{FB17CAC8-DFB9-43BC-A51D-9B25A0549C00}"/>
              </a:ext>
            </a:extLst>
          </p:cNvPr>
          <p:cNvGrpSpPr/>
          <p:nvPr/>
        </p:nvGrpSpPr>
        <p:grpSpPr>
          <a:xfrm>
            <a:off x="6152245" y="3744530"/>
            <a:ext cx="1253908" cy="518966"/>
            <a:chOff x="6841372" y="4895264"/>
            <a:chExt cx="1253908" cy="518966"/>
          </a:xfrm>
        </p:grpSpPr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8D2537EB-B6B8-441D-9280-1BD392784B4A}"/>
                </a:ext>
              </a:extLst>
            </p:cNvPr>
            <p:cNvSpPr/>
            <p:nvPr/>
          </p:nvSpPr>
          <p:spPr bwMode="auto">
            <a:xfrm>
              <a:off x="6841372" y="4895264"/>
              <a:ext cx="1253908" cy="518966"/>
            </a:xfrm>
            <a:custGeom>
              <a:avLst/>
              <a:gdLst>
                <a:gd name="T0" fmla="*/ 1716 w 1716"/>
                <a:gd name="T1" fmla="*/ 236 h 473"/>
                <a:gd name="T2" fmla="*/ 1307 w 1716"/>
                <a:gd name="T3" fmla="*/ 0 h 473"/>
                <a:gd name="T4" fmla="*/ 1307 w 1716"/>
                <a:gd name="T5" fmla="*/ 75 h 473"/>
                <a:gd name="T6" fmla="*/ 0 w 1716"/>
                <a:gd name="T7" fmla="*/ 75 h 473"/>
                <a:gd name="T8" fmla="*/ 0 w 1716"/>
                <a:gd name="T9" fmla="*/ 398 h 473"/>
                <a:gd name="T10" fmla="*/ 1307 w 1716"/>
                <a:gd name="T11" fmla="*/ 398 h 473"/>
                <a:gd name="T12" fmla="*/ 1307 w 1716"/>
                <a:gd name="T13" fmla="*/ 473 h 473"/>
                <a:gd name="T14" fmla="*/ 1716 w 1716"/>
                <a:gd name="T15" fmla="*/ 236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6" h="473">
                  <a:moveTo>
                    <a:pt x="1716" y="236"/>
                  </a:moveTo>
                  <a:lnTo>
                    <a:pt x="1307" y="0"/>
                  </a:lnTo>
                  <a:lnTo>
                    <a:pt x="1307" y="75"/>
                  </a:lnTo>
                  <a:lnTo>
                    <a:pt x="0" y="75"/>
                  </a:lnTo>
                  <a:lnTo>
                    <a:pt x="0" y="398"/>
                  </a:lnTo>
                  <a:lnTo>
                    <a:pt x="1307" y="398"/>
                  </a:lnTo>
                  <a:lnTo>
                    <a:pt x="1307" y="473"/>
                  </a:lnTo>
                  <a:lnTo>
                    <a:pt x="1716" y="236"/>
                  </a:ln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id="{22BC4E6D-DF14-4085-8A03-0098C2DE922C}"/>
                </a:ext>
              </a:extLst>
            </p:cNvPr>
            <p:cNvSpPr/>
            <p:nvPr/>
          </p:nvSpPr>
          <p:spPr>
            <a:xfrm>
              <a:off x="7425154" y="4895264"/>
              <a:ext cx="4924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sym typeface="+mn-ea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3E35A873-01C8-4B26-A489-7D04BC23468A}"/>
              </a:ext>
            </a:extLst>
          </p:cNvPr>
          <p:cNvGrpSpPr/>
          <p:nvPr/>
        </p:nvGrpSpPr>
        <p:grpSpPr>
          <a:xfrm>
            <a:off x="3797027" y="3026211"/>
            <a:ext cx="1205543" cy="518966"/>
            <a:chOff x="4516634" y="4176945"/>
            <a:chExt cx="1205543" cy="518966"/>
          </a:xfrm>
        </p:grpSpPr>
        <p:sp>
          <p:nvSpPr>
            <p:cNvPr id="163" name="Freeform 8">
              <a:extLst>
                <a:ext uri="{FF2B5EF4-FFF2-40B4-BE49-F238E27FC236}">
                  <a16:creationId xmlns:a16="http://schemas.microsoft.com/office/drawing/2014/main" id="{AF6158A8-607A-47DA-999E-2FCCB7FAB6EB}"/>
                </a:ext>
              </a:extLst>
            </p:cNvPr>
            <p:cNvSpPr/>
            <p:nvPr/>
          </p:nvSpPr>
          <p:spPr bwMode="auto">
            <a:xfrm>
              <a:off x="4516634" y="4176945"/>
              <a:ext cx="1205543" cy="518966"/>
            </a:xfrm>
            <a:custGeom>
              <a:avLst/>
              <a:gdLst>
                <a:gd name="T0" fmla="*/ 0 w 1715"/>
                <a:gd name="T1" fmla="*/ 236 h 473"/>
                <a:gd name="T2" fmla="*/ 409 w 1715"/>
                <a:gd name="T3" fmla="*/ 0 h 473"/>
                <a:gd name="T4" fmla="*/ 409 w 1715"/>
                <a:gd name="T5" fmla="*/ 75 h 473"/>
                <a:gd name="T6" fmla="*/ 1715 w 1715"/>
                <a:gd name="T7" fmla="*/ 75 h 473"/>
                <a:gd name="T8" fmla="*/ 1715 w 1715"/>
                <a:gd name="T9" fmla="*/ 398 h 473"/>
                <a:gd name="T10" fmla="*/ 409 w 1715"/>
                <a:gd name="T11" fmla="*/ 398 h 473"/>
                <a:gd name="T12" fmla="*/ 409 w 1715"/>
                <a:gd name="T13" fmla="*/ 473 h 473"/>
                <a:gd name="T14" fmla="*/ 0 w 1715"/>
                <a:gd name="T15" fmla="*/ 236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5" h="473">
                  <a:moveTo>
                    <a:pt x="0" y="236"/>
                  </a:moveTo>
                  <a:lnTo>
                    <a:pt x="409" y="0"/>
                  </a:lnTo>
                  <a:lnTo>
                    <a:pt x="409" y="75"/>
                  </a:lnTo>
                  <a:lnTo>
                    <a:pt x="1715" y="75"/>
                  </a:lnTo>
                  <a:lnTo>
                    <a:pt x="1715" y="398"/>
                  </a:lnTo>
                  <a:lnTo>
                    <a:pt x="409" y="398"/>
                  </a:lnTo>
                  <a:lnTo>
                    <a:pt x="409" y="473"/>
                  </a:lnTo>
                  <a:lnTo>
                    <a:pt x="0" y="236"/>
                  </a:ln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164" name="矩形 163">
              <a:extLst>
                <a:ext uri="{FF2B5EF4-FFF2-40B4-BE49-F238E27FC236}">
                  <a16:creationId xmlns:a16="http://schemas.microsoft.com/office/drawing/2014/main" id="{7351D45E-0430-45EA-B604-0A3BB9C49CAC}"/>
                </a:ext>
              </a:extLst>
            </p:cNvPr>
            <p:cNvSpPr/>
            <p:nvPr/>
          </p:nvSpPr>
          <p:spPr>
            <a:xfrm>
              <a:off x="4677517" y="4196146"/>
              <a:ext cx="4924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sym typeface="+mn-ea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165" name="Group 3">
            <a:extLst>
              <a:ext uri="{FF2B5EF4-FFF2-40B4-BE49-F238E27FC236}">
                <a16:creationId xmlns:a16="http://schemas.microsoft.com/office/drawing/2014/main" id="{9C92C6A3-C123-4707-9D82-4FD2DDF4F24D}"/>
              </a:ext>
            </a:extLst>
          </p:cNvPr>
          <p:cNvGrpSpPr/>
          <p:nvPr/>
        </p:nvGrpSpPr>
        <p:grpSpPr>
          <a:xfrm>
            <a:off x="4499091" y="2574689"/>
            <a:ext cx="2182511" cy="2182511"/>
            <a:chOff x="4632531" y="3441650"/>
            <a:chExt cx="2922866" cy="2922866"/>
          </a:xfrm>
        </p:grpSpPr>
        <p:sp>
          <p:nvSpPr>
            <p:cNvPr id="166" name="Oval 10">
              <a:extLst>
                <a:ext uri="{FF2B5EF4-FFF2-40B4-BE49-F238E27FC236}">
                  <a16:creationId xmlns:a16="http://schemas.microsoft.com/office/drawing/2014/main" id="{25E476CF-2776-45C4-BDAB-C07BDBCCE2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2531" y="3441650"/>
              <a:ext cx="2922866" cy="2922866"/>
            </a:xfrm>
            <a:prstGeom prst="ellipse">
              <a:avLst/>
            </a:prstGeom>
            <a:solidFill>
              <a:srgbClr val="1F4E7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67" name="Freeform 11">
              <a:extLst>
                <a:ext uri="{FF2B5EF4-FFF2-40B4-BE49-F238E27FC236}">
                  <a16:creationId xmlns:a16="http://schemas.microsoft.com/office/drawing/2014/main" id="{84760C9D-31FC-4B72-9F33-96840EE934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50641" y="3559760"/>
              <a:ext cx="2686648" cy="2686648"/>
            </a:xfrm>
            <a:custGeom>
              <a:avLst/>
              <a:gdLst>
                <a:gd name="T0" fmla="*/ 820 w 1640"/>
                <a:gd name="T1" fmla="*/ 1640 h 1640"/>
                <a:gd name="T2" fmla="*/ 0 w 1640"/>
                <a:gd name="T3" fmla="*/ 820 h 1640"/>
                <a:gd name="T4" fmla="*/ 820 w 1640"/>
                <a:gd name="T5" fmla="*/ 0 h 1640"/>
                <a:gd name="T6" fmla="*/ 1640 w 1640"/>
                <a:gd name="T7" fmla="*/ 820 h 1640"/>
                <a:gd name="T8" fmla="*/ 820 w 1640"/>
                <a:gd name="T9" fmla="*/ 1640 h 1640"/>
                <a:gd name="T10" fmla="*/ 820 w 1640"/>
                <a:gd name="T11" fmla="*/ 29 h 1640"/>
                <a:gd name="T12" fmla="*/ 29 w 1640"/>
                <a:gd name="T13" fmla="*/ 820 h 1640"/>
                <a:gd name="T14" fmla="*/ 820 w 1640"/>
                <a:gd name="T15" fmla="*/ 1611 h 1640"/>
                <a:gd name="T16" fmla="*/ 1611 w 1640"/>
                <a:gd name="T17" fmla="*/ 820 h 1640"/>
                <a:gd name="T18" fmla="*/ 820 w 1640"/>
                <a:gd name="T19" fmla="*/ 29 h 1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0" h="1640">
                  <a:moveTo>
                    <a:pt x="820" y="1640"/>
                  </a:moveTo>
                  <a:cubicBezTo>
                    <a:pt x="368" y="1640"/>
                    <a:pt x="0" y="1272"/>
                    <a:pt x="0" y="820"/>
                  </a:cubicBezTo>
                  <a:cubicBezTo>
                    <a:pt x="0" y="368"/>
                    <a:pt x="368" y="0"/>
                    <a:pt x="820" y="0"/>
                  </a:cubicBezTo>
                  <a:cubicBezTo>
                    <a:pt x="1272" y="0"/>
                    <a:pt x="1640" y="368"/>
                    <a:pt x="1640" y="820"/>
                  </a:cubicBezTo>
                  <a:cubicBezTo>
                    <a:pt x="1640" y="1272"/>
                    <a:pt x="1272" y="1640"/>
                    <a:pt x="820" y="1640"/>
                  </a:cubicBezTo>
                  <a:close/>
                  <a:moveTo>
                    <a:pt x="820" y="29"/>
                  </a:moveTo>
                  <a:cubicBezTo>
                    <a:pt x="384" y="29"/>
                    <a:pt x="29" y="384"/>
                    <a:pt x="29" y="820"/>
                  </a:cubicBezTo>
                  <a:cubicBezTo>
                    <a:pt x="29" y="1256"/>
                    <a:pt x="384" y="1611"/>
                    <a:pt x="820" y="1611"/>
                  </a:cubicBezTo>
                  <a:cubicBezTo>
                    <a:pt x="1256" y="1611"/>
                    <a:pt x="1611" y="1256"/>
                    <a:pt x="1611" y="820"/>
                  </a:cubicBezTo>
                  <a:cubicBezTo>
                    <a:pt x="1611" y="384"/>
                    <a:pt x="1256" y="29"/>
                    <a:pt x="820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68" name="矩形 167">
            <a:extLst>
              <a:ext uri="{FF2B5EF4-FFF2-40B4-BE49-F238E27FC236}">
                <a16:creationId xmlns:a16="http://schemas.microsoft.com/office/drawing/2014/main" id="{714DE962-FB01-418A-BB65-C84C3CDE74F1}"/>
              </a:ext>
            </a:extLst>
          </p:cNvPr>
          <p:cNvSpPr/>
          <p:nvPr/>
        </p:nvSpPr>
        <p:spPr>
          <a:xfrm>
            <a:off x="4639405" y="3204728"/>
            <a:ext cx="178527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sym typeface="+mn-ea"/>
              </a:rPr>
              <a:t>音频信号的特点</a:t>
            </a:r>
          </a:p>
        </p:txBody>
      </p:sp>
      <p:sp>
        <p:nvSpPr>
          <p:cNvPr id="169" name="矩形 168">
            <a:extLst>
              <a:ext uri="{FF2B5EF4-FFF2-40B4-BE49-F238E27FC236}">
                <a16:creationId xmlns:a16="http://schemas.microsoft.com/office/drawing/2014/main" id="{36759E36-6308-4286-ABBC-F2EC03F58C60}"/>
              </a:ext>
            </a:extLst>
          </p:cNvPr>
          <p:cNvSpPr/>
          <p:nvPr/>
        </p:nvSpPr>
        <p:spPr>
          <a:xfrm>
            <a:off x="2009262" y="2320933"/>
            <a:ext cx="20924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/>
              <a:t>在每个时间间隔内采样的点数要少得多</a:t>
            </a:r>
            <a:endParaRPr lang="zh-CN" altLang="en-US" sz="2400" dirty="0">
              <a:latin typeface="+mn-ea"/>
              <a:sym typeface="+mn-ea"/>
            </a:endParaRPr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E862D608-737E-403E-A3FC-180B65484102}"/>
              </a:ext>
            </a:extLst>
          </p:cNvPr>
          <p:cNvSpPr/>
          <p:nvPr/>
        </p:nvSpPr>
        <p:spPr>
          <a:xfrm>
            <a:off x="6877256" y="2264980"/>
            <a:ext cx="37116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j-lt"/>
                <a:sym typeface="+mn-ea"/>
              </a:rPr>
              <a:t>人耳听觉系统（</a:t>
            </a:r>
            <a:r>
              <a:rPr lang="en-US" altLang="zh-CN" sz="2400" dirty="0">
                <a:latin typeface="+mj-lt"/>
                <a:sym typeface="+mn-ea"/>
              </a:rPr>
              <a:t>HAS</a:t>
            </a:r>
            <a:r>
              <a:rPr lang="zh-CN" altLang="en-US" sz="2400" dirty="0">
                <a:latin typeface="+mj-lt"/>
                <a:sym typeface="+mn-ea"/>
              </a:rPr>
              <a:t>）</a:t>
            </a:r>
            <a:r>
              <a:rPr lang="zh-CN" altLang="en-US" sz="2400" dirty="0" smtClean="0">
                <a:latin typeface="+mj-lt"/>
                <a:sym typeface="+mn-ea"/>
              </a:rPr>
              <a:t>比      </a:t>
            </a:r>
            <a:endParaRPr lang="en-US" altLang="zh-CN" sz="2400" dirty="0" smtClean="0">
              <a:latin typeface="+mj-lt"/>
              <a:sym typeface="+mn-ea"/>
            </a:endParaRPr>
          </a:p>
          <a:p>
            <a:r>
              <a:rPr lang="zh-CN" altLang="en-US" sz="2400" dirty="0" smtClean="0">
                <a:latin typeface="+mj-lt"/>
                <a:sym typeface="+mn-ea"/>
              </a:rPr>
              <a:t>   人</a:t>
            </a:r>
            <a:r>
              <a:rPr lang="zh-CN" altLang="en-US" sz="2400" dirty="0">
                <a:latin typeface="+mj-lt"/>
                <a:sym typeface="+mn-ea"/>
              </a:rPr>
              <a:t>眼视觉系统（</a:t>
            </a:r>
            <a:r>
              <a:rPr lang="en-US" altLang="zh-CN" sz="2400" dirty="0">
                <a:latin typeface="+mj-lt"/>
                <a:sym typeface="+mn-ea"/>
              </a:rPr>
              <a:t>HVS</a:t>
            </a:r>
            <a:r>
              <a:rPr lang="zh-CN" altLang="en-US" sz="2400" dirty="0" smtClean="0">
                <a:latin typeface="+mj-lt"/>
                <a:sym typeface="+mn-ea"/>
              </a:rPr>
              <a:t>）</a:t>
            </a:r>
            <a:endParaRPr lang="en-US" altLang="zh-CN" sz="2400" dirty="0" smtClean="0">
              <a:latin typeface="+mj-lt"/>
              <a:sym typeface="+mn-ea"/>
            </a:endParaRPr>
          </a:p>
          <a:p>
            <a:r>
              <a:rPr lang="en-US" altLang="zh-CN" sz="2400" dirty="0">
                <a:latin typeface="+mj-lt"/>
                <a:sym typeface="+mn-ea"/>
              </a:rPr>
              <a:t> </a:t>
            </a:r>
            <a:r>
              <a:rPr lang="en-US" altLang="zh-CN" sz="2400" dirty="0" smtClean="0">
                <a:latin typeface="+mj-lt"/>
                <a:sym typeface="+mn-ea"/>
              </a:rPr>
              <a:t>    </a:t>
            </a:r>
            <a:r>
              <a:rPr lang="zh-CN" altLang="en-US" sz="2400" dirty="0" smtClean="0">
                <a:latin typeface="+mj-lt"/>
                <a:sym typeface="+mn-ea"/>
              </a:rPr>
              <a:t>灵敏</a:t>
            </a:r>
            <a:r>
              <a:rPr lang="zh-CN" altLang="en-US" sz="2400" dirty="0">
                <a:latin typeface="+mj-lt"/>
                <a:sym typeface="+mn-ea"/>
              </a:rPr>
              <a:t>得多</a:t>
            </a:r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E862D608-737E-403E-A3FC-180B65484102}"/>
              </a:ext>
            </a:extLst>
          </p:cNvPr>
          <p:cNvSpPr/>
          <p:nvPr/>
        </p:nvSpPr>
        <p:spPr>
          <a:xfrm>
            <a:off x="7365217" y="3773755"/>
            <a:ext cx="23992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/>
              <a:t>应该保持同步</a:t>
            </a:r>
            <a:endParaRPr lang="zh-CN" altLang="en-US" sz="2400" dirty="0">
              <a:latin typeface="+mj-lt"/>
              <a:sym typeface="+mn-ea"/>
            </a:endParaRPr>
          </a:p>
        </p:txBody>
      </p:sp>
      <p:sp>
        <p:nvSpPr>
          <p:cNvPr id="182" name="矩形 181">
            <a:extLst>
              <a:ext uri="{FF2B5EF4-FFF2-40B4-BE49-F238E27FC236}">
                <a16:creationId xmlns:a16="http://schemas.microsoft.com/office/drawing/2014/main" id="{36759E36-6308-4286-ABBC-F2EC03F58C60}"/>
              </a:ext>
            </a:extLst>
          </p:cNvPr>
          <p:cNvSpPr/>
          <p:nvPr/>
        </p:nvSpPr>
        <p:spPr>
          <a:xfrm>
            <a:off x="2298966" y="3972784"/>
            <a:ext cx="24091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/>
              <a:t>音频</a:t>
            </a:r>
            <a:r>
              <a:rPr lang="zh-CN" altLang="zh-CN" sz="2400" dirty="0" smtClean="0"/>
              <a:t>信号</a:t>
            </a:r>
            <a:endParaRPr lang="en-US" altLang="zh-CN" sz="2400" dirty="0" smtClean="0"/>
          </a:p>
          <a:p>
            <a:r>
              <a:rPr lang="zh-CN" altLang="zh-CN" sz="2400" dirty="0" smtClean="0"/>
              <a:t>也</a:t>
            </a:r>
            <a:r>
              <a:rPr lang="zh-CN" altLang="zh-CN" sz="2400" dirty="0"/>
              <a:t>有特殊的攻击</a:t>
            </a:r>
            <a:endParaRPr lang="zh-CN" altLang="en-US" sz="2400" dirty="0">
              <a:latin typeface="+mn-ea"/>
              <a:sym typeface="+mn-ea"/>
            </a:endParaRPr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36759E36-6308-4286-ABBC-F2EC03F58C60}"/>
              </a:ext>
            </a:extLst>
          </p:cNvPr>
          <p:cNvSpPr/>
          <p:nvPr/>
        </p:nvSpPr>
        <p:spPr>
          <a:xfrm>
            <a:off x="4256369" y="5344295"/>
            <a:ext cx="2743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/>
              <a:t>提取时一般要求不需要原始音频信号</a:t>
            </a:r>
            <a:endParaRPr lang="zh-CN" altLang="en-US" sz="2400" dirty="0">
              <a:latin typeface="+mn-ea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74021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5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15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1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65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150"/>
                            </p:stCondLst>
                            <p:childTnLst>
                              <p:par>
                                <p:cTn id="4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6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15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6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/>
      <p:bldP spid="169" grpId="0"/>
      <p:bldP spid="170" grpId="0"/>
      <p:bldP spid="177" grpId="0"/>
      <p:bldP spid="182" grpId="0"/>
      <p:bldP spid="18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D0DC00B-85BE-4EA9-B325-049C3D7BAE22}"/>
              </a:ext>
            </a:extLst>
          </p:cNvPr>
          <p:cNvGrpSpPr/>
          <p:nvPr/>
        </p:nvGrpSpPr>
        <p:grpSpPr>
          <a:xfrm>
            <a:off x="3648255" y="716894"/>
            <a:ext cx="4976522" cy="1109044"/>
            <a:chOff x="3279913" y="488294"/>
            <a:chExt cx="4976522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33E1AFB5-58B4-4861-93CB-37EA9C62AA43}"/>
                </a:ext>
              </a:extLst>
            </p:cNvPr>
            <p:cNvGrpSpPr/>
            <p:nvPr/>
          </p:nvGrpSpPr>
          <p:grpSpPr>
            <a:xfrm>
              <a:off x="3279913" y="909457"/>
              <a:ext cx="4976522" cy="687881"/>
              <a:chOff x="3279913" y="909457"/>
              <a:chExt cx="4976522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id="{ECCC416A-2F57-49BA-8C66-843858684B71}"/>
                  </a:ext>
                </a:extLst>
              </p:cNvPr>
              <p:cNvSpPr/>
              <p:nvPr/>
            </p:nvSpPr>
            <p:spPr>
              <a:xfrm>
                <a:off x="3279913" y="909457"/>
                <a:ext cx="497652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id="{29AABF8F-6EFA-4F04-9D4F-63175BE9CD27}"/>
                  </a:ext>
                </a:extLst>
              </p:cNvPr>
              <p:cNvSpPr txBox="1"/>
              <p:nvPr/>
            </p:nvSpPr>
            <p:spPr>
              <a:xfrm>
                <a:off x="4648956" y="1032190"/>
                <a:ext cx="3589444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音频数字水印技术 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E00D9CD6-192F-4393-98C5-7721E5FF0178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id="{E1AB7072-9600-4D89-B0DC-ADFB99CF7C65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id="{1605C228-B70A-49BC-9CC9-E88B73359F3D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id="{3BF408ED-798D-463A-A628-042FF0966312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id="{A7714894-495A-4D41-B676-4F44F8885985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id="{72E9BD0B-798E-453B-9D3D-D20FA9AD0567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id="{15C862DB-ADCA-4DC9-A281-10D2BA5DDA7A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id="{F69483FC-B82A-4899-B539-C3F84B5CE8A0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id="{C87CA91A-7C0B-4A45-9173-FA9230D643A4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id="{2AA9539B-7028-44E1-BA59-20AB5095291C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id="{314C172F-202B-437F-AFB8-AD0CE8EFCC0E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id="{2F89B566-D5EB-43D0-9909-75E3104A57E1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id="{E2A8E90B-563C-4773-AD27-BFDBAD1A0DA0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id="{822A18BF-CF3D-4538-BF7E-00C252AAF156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id="{791E18F4-2809-4B11-B560-08D5695A811D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id="{C6A60E97-59A3-4678-B9F5-9A4177033FA5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id="{C7D03D66-0C62-41EA-8D58-C431D09A0F37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id="{A6AC916A-E770-4309-963A-97FD7D081909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id="{B4081626-7447-4455-828C-D54CBD709A20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id="{7D8922C2-A4C2-4CF6-8E8E-B5BC2505F791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id="{82A7BB57-5E0A-4C80-976F-B21442B16442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id="{EBCD1BA8-FB60-4831-A280-75845624A9B9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id="{8CCD2E4A-011F-4B83-BBF1-4B8227BFE042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id="{E4B9C091-CE0F-4F4C-A1D8-BE550DA121CC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id="{B1E340A7-AD30-4C6C-8F33-9D9F0473F218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id="{DAC9E088-CC76-4978-9B4B-B0ABB2AB4D96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id="{309AC484-69AF-450A-9EF9-20DFFC04D1D8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id="{AE370078-11AB-4AED-B9B2-F6ED96596CDB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id="{E1B06959-79A9-4799-AEED-F5BA215BE361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id="{914DDA70-5A7C-4E18-92F1-60796F556928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id="{E54E001E-524C-4F5F-A4AC-8FB6C1697BDA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id="{749C8217-3FD9-4988-80A8-9D4DE2C90E00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id="{08067E76-998B-4AD3-9EA0-604366D74772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id="{2AE08BF8-A322-451A-B656-088369B7291E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id="{97935BA7-6C94-4F0F-BF7B-096A7B052B86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id="{CF8791B4-0FFC-4645-B946-3C2EABAA6D04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id="{62A53189-6031-4B2E-8639-E00C70940449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id="{68D70357-895A-4886-9C28-05F615A65031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id="{D270FAF3-390B-47CC-8E7F-F38B2534BBB1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id="{2F0A17A2-9E7C-4F1C-86A4-D05EDE8FEAE7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id="{ED64BC73-72DF-41D7-B4C5-4509B207A65F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id="{328948A6-56B9-4041-AB0D-7D0607967708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id="{C4C6E8FE-4A3D-4A9B-A1C0-E36342F50B25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id="{350F325D-9739-4CED-B727-B771667FE704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id="{F426C096-0933-4CB4-8B8C-E2BA348BDB05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id="{47BCD78E-7AC3-4C8C-BB4B-063EE09C5901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id="{13B706AE-500F-46FD-819C-612A5E5CD334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id="{604CE689-E850-4F15-B308-6EA8818C4736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id="{350566B1-27F4-4E26-9BCE-77A6367C3E2C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id="{A2171B3D-257C-4761-BC14-8411B9EEA824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id="{D2136D9C-7311-4C5A-A621-B484B46AAC92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id="{1F52D3C7-1F55-47BB-9FCD-C064560400D4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id="{6F1AFBCF-2BE5-4612-A1E6-0B3B76E7A085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id="{4FAC5B11-E3F5-4C0D-83F1-96226DFF22F2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id="{475D01DA-1692-4980-B135-B1C443FC5758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id="{091F698C-3FC8-45AB-85D1-D403DE587A40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id="{4E236EA4-DA20-47D7-9596-22E76860A66A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id="{44933D4E-7E9D-46BE-B806-4EB1AB3CE705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id="{C329349E-1EE7-47AB-B7B9-91F7CBE55A4A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id="{FE09C501-B4A3-474D-90B9-EE5B3F88DD3F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id="{C5681995-6121-4E81-980E-AECFA0D2219D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id="{C2C9B42D-9F6D-440F-A880-34D471165798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id="{8E94B296-D164-4C81-B24C-8514D5480E24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id="{414DAD33-A571-4DAD-9081-C9073B400355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id="{9F412AD7-700D-45F1-98D4-00BBE0209C40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id="{C17FCBBF-AC22-4020-8CA8-0E886696EE66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id="{AA683ED9-8B4E-4532-9289-ADBA04ACDA37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id="{C264CE20-887C-4921-AA5D-5FFFCC8B3326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id="{DB21DECA-9D9C-4559-A11B-7F638429DBE4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id="{770655F9-8705-409B-868A-0859C017C385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id="{AC90ED42-9D8D-4226-8DF1-CD92660E7328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id="{4414FCF7-5FFF-441A-B0CC-2D16B1E08DA9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id="{6D99867B-6B19-40E4-A67E-825DDB0A3D2C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id="{1D308215-AD13-4C9B-AFBA-03853AD40122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id="{8B651F61-BAD7-4387-BAA5-0A1FDE8459C5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id="{8F2CAB81-1AA9-442A-AE54-33C40CD504E8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id="{B16A66BA-F293-4D4F-A9E4-784F39231280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id="{0DF12AA8-D295-488B-8F83-92F64648F0AD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id="{43DCA2D0-A8A0-44B8-88BE-3833AA4EE5D5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id="{8998D45F-1247-4DE5-957B-771D04FE1730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id="{89057064-22C4-48F5-87D2-6A23AD182D1A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id="{74F08C6F-5C70-4AD1-AAE7-3D7B3573E0D8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id="{F4EFA89D-CD18-41ED-B4FA-D1CB44FFB7A2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id="{B0D02F88-BBF9-49DE-888F-B40F43A77FC0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id="{6C93CFF1-C4E8-4232-B047-A6FC2BD709C9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id="{43147D3E-152D-4ABE-8F45-BAC39AC2BDFB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id="{245FE64A-63C0-42C8-817A-2FFF1CC6D295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id="{DDEC3968-B15D-4FB2-9232-3F873D56A733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id="{687CE862-848D-48C3-8244-E806D23E063A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id="{C10CD133-7D99-4555-A975-EADE340AFA62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id="{D7ABC320-A332-4633-B73A-6FCDEA80364C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id="{D02200D1-5962-4FCE-9088-27FA1C0B01BA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id="{8D0F3843-5C56-4DC5-A004-42AAF20E848C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id="{8AE31952-0DAF-45E9-A097-AD8B875B7DC4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id="{7AE62811-7C41-4398-BAF2-84BDB8747594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id="{E03F3042-72DC-4972-A652-4897925F16CE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id="{0E73A369-12C4-4174-899B-AADC379C5B8E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id="{4516B862-D04B-4ED6-A072-81801C316DCB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id="{F8E65D44-A5E1-40B0-97E4-174C6F517059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id="{420AB8F0-955A-4D90-B498-D2DD87D39A50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id="{BF4F8EBA-9E21-4921-94BA-72AE770D248B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id="{D3BED028-9903-486D-B7B7-25FE2ECE50F7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id="{23D6BEC7-2FA9-4097-88B3-EB70D57460E1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id="{17BBD33C-2705-443D-8139-DAE60A3C4AC0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id="{C2B9A711-E6EF-4917-A320-A87A882CC754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id="{DCD0292A-9520-49C5-8977-1FBB9DA74A6A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id="{E00EDDEC-10C2-408F-B115-81E36A6A7A72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id="{399A410C-E618-401F-930F-FE55152EAE7E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id="{2BF07387-BFDA-4F39-9830-EAB9A7A96932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id="{75C1BEA3-47FB-43C4-86B0-40FE5633D546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id="{13144FF3-6032-42E5-9404-762C62C9C5EE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id="{C2BE87B1-40E0-4F4C-8775-C46E1AF36CCD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id="{A89D9DA1-8137-42C8-B396-4EFFF9A988AB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id="{E46D9539-E5EE-4E8A-96D6-86EC6A611229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id="{FF9A8C7B-845F-4F42-978A-39C4CBB146B5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id="{C0A84E56-A12E-413E-8B5C-7E7889A5B865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id="{354DDEA5-F3C2-4CE0-8ABA-C18FF5F79ACD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id="{CB16DD7C-9A9D-4B66-8B63-2AED4F3A3E75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id="{8E8FE5BC-5692-4A7A-8599-BB429B09CD2D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id="{46DC1292-3E76-4FD1-A833-E998E1D97C58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id="{3375C344-07CD-40C7-B5F9-709DDC1950D4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id="{9F6EBE6F-ACDE-46CB-8271-88DF2F5E7933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id="{F27D59F0-F451-4081-A1BC-11090F93774C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id="{BD433F86-EC7A-4530-A522-6921149F5B89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id="{6020FB15-3251-4775-A4BC-8C397BE29FF7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id="{D28EEEEA-DA0A-46F8-9CFF-09DA760FEB4C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id="{C7ECD1D5-33F8-42B2-BED3-A95606EEABE9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id="{1E992668-DCEB-4807-ADCD-BDFF0B6E1667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id="{CE3FA366-E9EF-498D-8BFC-F5ED94EC73E4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id="{BADBC950-9AC6-4408-BE07-7156A4D97A1F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id="{A8B11725-F851-4627-BD3C-04673929D4B1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id="{5791501D-3228-495C-8CDC-06150BFDA9E3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id="{D1C2555B-7E84-4DD4-9D22-5A7F7F5C3D00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id="{25971402-4FC1-4100-BF44-CA2802FB383C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id="{7501856B-B758-4D55-93BA-1F356D28CB3F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id="{453F555F-3BFF-4C38-99FC-F0C81F638D2F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id="{A0F212FC-492A-48A6-828A-B8304969025A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id="{D886220A-EF6C-4BC1-9040-D4F4D8A7F752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id="{ECAC3B8F-0ED1-4078-B940-CCC3CDB97BC0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id="{4C483B86-6778-4CC7-AAAA-1D0410A70375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id="{CC85E5BC-1A08-4F1D-8A5C-5413E408D9F2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id="{4B09E8BB-6E16-4C4B-A7EB-A670FABC379E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id="{8FEF6D3F-7104-4D20-A728-A296849F0A29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id="{EE689C33-A9E7-417E-9853-967FBD987DC8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id="{941604F6-6640-4002-8437-9D182AB9021D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id="{568202F5-C226-47EF-918C-271DBFD59B9E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id="{909516EF-A310-4A57-8B86-6401306FD388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id="{73D561EB-CAD5-47A2-8CD9-6B491A898D41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id="{08274C7F-EFEB-4C15-B763-C7B009BD6F92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id="{C715173B-634F-42B2-9446-DCF7625B65BA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id="{7879C49F-2371-45AD-875F-053721FE38F0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id="{22F05D96-6E9D-4F9C-A614-5D9946E83752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id="{58DC5F67-EE9D-4208-B4BB-ADB37EF8DC9F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59" name="组合 158">
            <a:extLst>
              <a:ext uri="{FF2B5EF4-FFF2-40B4-BE49-F238E27FC236}">
                <a16:creationId xmlns:a16="http://schemas.microsoft.com/office/drawing/2014/main" id="{0094267B-90CE-4CC3-9F28-0FCC880E7F46}"/>
              </a:ext>
            </a:extLst>
          </p:cNvPr>
          <p:cNvGrpSpPr/>
          <p:nvPr/>
        </p:nvGrpSpPr>
        <p:grpSpPr>
          <a:xfrm>
            <a:off x="4151284" y="2165199"/>
            <a:ext cx="4076404" cy="791052"/>
            <a:chOff x="824071" y="1564267"/>
            <a:chExt cx="4076404" cy="791052"/>
          </a:xfrm>
        </p:grpSpPr>
        <p:sp>
          <p:nvSpPr>
            <p:cNvPr id="160" name="矩形: 圆角 159">
              <a:extLst>
                <a:ext uri="{FF2B5EF4-FFF2-40B4-BE49-F238E27FC236}">
                  <a16:creationId xmlns:a16="http://schemas.microsoft.com/office/drawing/2014/main" id="{8D056362-F22F-4E26-8603-E4B664098E43}"/>
                </a:ext>
              </a:extLst>
            </p:cNvPr>
            <p:cNvSpPr/>
            <p:nvPr/>
          </p:nvSpPr>
          <p:spPr>
            <a:xfrm>
              <a:off x="824071" y="1740416"/>
              <a:ext cx="4076404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id="{E0301478-99AD-463A-95E1-C6E27BF3CC18}"/>
                </a:ext>
              </a:extLst>
            </p:cNvPr>
            <p:cNvSpPr/>
            <p:nvPr/>
          </p:nvSpPr>
          <p:spPr>
            <a:xfrm>
              <a:off x="1701522" y="1828091"/>
              <a:ext cx="3198953" cy="4801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zh-CN" sz="2800" dirty="0" smtClean="0">
                  <a:solidFill>
                    <a:schemeClr val="bg1"/>
                  </a:solidFill>
                  <a:latin typeface="+mj-ea"/>
                  <a:ea typeface="+mj-ea"/>
                </a:rPr>
                <a:t>根据</a:t>
              </a:r>
              <a:r>
                <a:rPr lang="zh-CN" altLang="zh-CN" sz="2800" dirty="0">
                  <a:solidFill>
                    <a:schemeClr val="bg1"/>
                  </a:solidFill>
                  <a:latin typeface="+mj-ea"/>
                  <a:ea typeface="+mj-ea"/>
                </a:rPr>
                <a:t>水印加载</a:t>
              </a:r>
              <a:r>
                <a:rPr lang="zh-CN" altLang="zh-CN" sz="2800" dirty="0" smtClean="0">
                  <a:solidFill>
                    <a:schemeClr val="bg1"/>
                  </a:solidFill>
                  <a:latin typeface="+mj-ea"/>
                  <a:ea typeface="+mj-ea"/>
                </a:rPr>
                <a:t>方式</a:t>
              </a:r>
              <a:endParaRPr lang="zh-CN" altLang="en-US" sz="2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pic>
          <p:nvPicPr>
            <p:cNvPr id="162" name="图片 161">
              <a:extLst>
                <a:ext uri="{FF2B5EF4-FFF2-40B4-BE49-F238E27FC236}">
                  <a16:creationId xmlns:a16="http://schemas.microsoft.com/office/drawing/2014/main" id="{873CA1FB-9E07-48C2-B3A2-7F1E7795C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163" name="组合 162">
            <a:extLst>
              <a:ext uri="{FF2B5EF4-FFF2-40B4-BE49-F238E27FC236}">
                <a16:creationId xmlns:a16="http://schemas.microsoft.com/office/drawing/2014/main" id="{CA03C957-941A-4BB3-82C6-75E8132474B0}"/>
              </a:ext>
            </a:extLst>
          </p:cNvPr>
          <p:cNvGrpSpPr/>
          <p:nvPr/>
        </p:nvGrpSpPr>
        <p:grpSpPr>
          <a:xfrm>
            <a:off x="2880077" y="3352395"/>
            <a:ext cx="1699766" cy="1673367"/>
            <a:chOff x="1882937" y="2051686"/>
            <a:chExt cx="1460701" cy="1438016"/>
          </a:xfrm>
        </p:grpSpPr>
        <p:sp>
          <p:nvSpPr>
            <p:cNvPr id="164" name="椭圆 163">
              <a:extLst>
                <a:ext uri="{FF2B5EF4-FFF2-40B4-BE49-F238E27FC236}">
                  <a16:creationId xmlns:a16="http://schemas.microsoft.com/office/drawing/2014/main" id="{2889A809-665A-4D81-AD1A-647E0EDDFF95}"/>
                </a:ext>
              </a:extLst>
            </p:cNvPr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5" name="矩形 164">
              <a:extLst>
                <a:ext uri="{FF2B5EF4-FFF2-40B4-BE49-F238E27FC236}">
                  <a16:creationId xmlns:a16="http://schemas.microsoft.com/office/drawing/2014/main" id="{1FC3AF14-2797-4868-AD21-4584EE4719C0}"/>
                </a:ext>
              </a:extLst>
            </p:cNvPr>
            <p:cNvSpPr/>
            <p:nvPr/>
          </p:nvSpPr>
          <p:spPr>
            <a:xfrm>
              <a:off x="1905622" y="2385974"/>
              <a:ext cx="1438016" cy="7141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时间域</a:t>
              </a:r>
              <a:endParaRPr lang="en-US" altLang="zh-CN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lang="zh-CN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数字水印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</p:grpSp>
      <p:grpSp>
        <p:nvGrpSpPr>
          <p:cNvPr id="166" name="组合 165">
            <a:extLst>
              <a:ext uri="{FF2B5EF4-FFF2-40B4-BE49-F238E27FC236}">
                <a16:creationId xmlns:a16="http://schemas.microsoft.com/office/drawing/2014/main" id="{52726AF0-B1FE-4ADD-B5CB-51D6DC3710BB}"/>
              </a:ext>
            </a:extLst>
          </p:cNvPr>
          <p:cNvGrpSpPr/>
          <p:nvPr/>
        </p:nvGrpSpPr>
        <p:grpSpPr>
          <a:xfrm>
            <a:off x="4657714" y="3352395"/>
            <a:ext cx="1726228" cy="1673368"/>
            <a:chOff x="1882937" y="2051686"/>
            <a:chExt cx="1483441" cy="1438016"/>
          </a:xfrm>
        </p:grpSpPr>
        <p:sp>
          <p:nvSpPr>
            <p:cNvPr id="167" name="椭圆 166">
              <a:extLst>
                <a:ext uri="{FF2B5EF4-FFF2-40B4-BE49-F238E27FC236}">
                  <a16:creationId xmlns:a16="http://schemas.microsoft.com/office/drawing/2014/main" id="{D72269E8-F947-4044-A0A3-2620244B555E}"/>
                </a:ext>
              </a:extLst>
            </p:cNvPr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id="{168DBB18-CDB6-4394-A652-5B68270F7DAB}"/>
                </a:ext>
              </a:extLst>
            </p:cNvPr>
            <p:cNvSpPr/>
            <p:nvPr/>
          </p:nvSpPr>
          <p:spPr>
            <a:xfrm>
              <a:off x="1928362" y="2382496"/>
              <a:ext cx="1438016" cy="7141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变换</a:t>
              </a:r>
              <a:r>
                <a:rPr lang="zh-CN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域</a:t>
              </a:r>
              <a:endParaRPr lang="en-US" altLang="zh-CN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lang="zh-CN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数字</a:t>
              </a:r>
              <a:r>
                <a:rPr lang="zh-CN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水印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</p:grpSp>
      <p:grpSp>
        <p:nvGrpSpPr>
          <p:cNvPr id="169" name="组合 168">
            <a:extLst>
              <a:ext uri="{FF2B5EF4-FFF2-40B4-BE49-F238E27FC236}">
                <a16:creationId xmlns:a16="http://schemas.microsoft.com/office/drawing/2014/main" id="{5051B43F-6A53-4112-83C9-D2F21E6598D1}"/>
              </a:ext>
            </a:extLst>
          </p:cNvPr>
          <p:cNvGrpSpPr/>
          <p:nvPr/>
        </p:nvGrpSpPr>
        <p:grpSpPr>
          <a:xfrm>
            <a:off x="6442701" y="3352394"/>
            <a:ext cx="1673368" cy="1673368"/>
            <a:chOff x="1882937" y="2051686"/>
            <a:chExt cx="1438016" cy="1438016"/>
          </a:xfrm>
        </p:grpSpPr>
        <p:sp>
          <p:nvSpPr>
            <p:cNvPr id="170" name="椭圆 169">
              <a:extLst>
                <a:ext uri="{FF2B5EF4-FFF2-40B4-BE49-F238E27FC236}">
                  <a16:creationId xmlns:a16="http://schemas.microsoft.com/office/drawing/2014/main" id="{AD96BB73-7D62-4A24-8A57-E5FC28646D08}"/>
                </a:ext>
              </a:extLst>
            </p:cNvPr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1" name="矩形 170">
              <a:extLst>
                <a:ext uri="{FF2B5EF4-FFF2-40B4-BE49-F238E27FC236}">
                  <a16:creationId xmlns:a16="http://schemas.microsoft.com/office/drawing/2014/main" id="{E0573A03-71B6-4DD2-A896-768CDDD17B2B}"/>
                </a:ext>
              </a:extLst>
            </p:cNvPr>
            <p:cNvSpPr/>
            <p:nvPr/>
          </p:nvSpPr>
          <p:spPr>
            <a:xfrm>
              <a:off x="2025986" y="2382497"/>
              <a:ext cx="1294967" cy="7141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压缩</a:t>
              </a:r>
              <a:r>
                <a:rPr lang="zh-CN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域</a:t>
              </a:r>
              <a:endParaRPr lang="en-US" altLang="zh-CN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lang="zh-CN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数字水印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</p:grpSp>
      <p:grpSp>
        <p:nvGrpSpPr>
          <p:cNvPr id="172" name="组合 171">
            <a:extLst>
              <a:ext uri="{FF2B5EF4-FFF2-40B4-BE49-F238E27FC236}">
                <a16:creationId xmlns:a16="http://schemas.microsoft.com/office/drawing/2014/main" id="{1EC904FA-998A-4315-994C-325265C916C1}"/>
              </a:ext>
            </a:extLst>
          </p:cNvPr>
          <p:cNvGrpSpPr/>
          <p:nvPr/>
        </p:nvGrpSpPr>
        <p:grpSpPr>
          <a:xfrm>
            <a:off x="8220339" y="3360460"/>
            <a:ext cx="1680718" cy="1673368"/>
            <a:chOff x="1876621" y="2051686"/>
            <a:chExt cx="1444332" cy="1438016"/>
          </a:xfrm>
        </p:grpSpPr>
        <p:sp>
          <p:nvSpPr>
            <p:cNvPr id="173" name="椭圆 172">
              <a:extLst>
                <a:ext uri="{FF2B5EF4-FFF2-40B4-BE49-F238E27FC236}">
                  <a16:creationId xmlns:a16="http://schemas.microsoft.com/office/drawing/2014/main" id="{E5BFBF42-DA59-4799-BA70-8A66123E9464}"/>
                </a:ext>
              </a:extLst>
            </p:cNvPr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4" name="矩形 173">
              <a:extLst>
                <a:ext uri="{FF2B5EF4-FFF2-40B4-BE49-F238E27FC236}">
                  <a16:creationId xmlns:a16="http://schemas.microsoft.com/office/drawing/2014/main" id="{70A3183F-88FA-4430-889A-6DAE76EB65E9}"/>
                </a:ext>
              </a:extLst>
            </p:cNvPr>
            <p:cNvSpPr/>
            <p:nvPr/>
          </p:nvSpPr>
          <p:spPr>
            <a:xfrm>
              <a:off x="1876621" y="2325346"/>
              <a:ext cx="1438016" cy="8906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其他</a:t>
              </a:r>
              <a:endParaRPr lang="en-US" altLang="zh-CN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lang="zh-CN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类型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665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6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50"/>
                            </p:stCondLst>
                            <p:childTnLst>
                              <p:par>
                                <p:cTn id="1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65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6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5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65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47BBDAA-540A-4870-8A40-713083F3A169}"/>
              </a:ext>
            </a:extLst>
          </p:cNvPr>
          <p:cNvGrpSpPr/>
          <p:nvPr/>
        </p:nvGrpSpPr>
        <p:grpSpPr>
          <a:xfrm>
            <a:off x="1259350" y="671653"/>
            <a:ext cx="3760518" cy="840284"/>
            <a:chOff x="3135993" y="1051060"/>
            <a:chExt cx="37605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0B0C61BE-DC7D-4F81-B584-D2C1A58E5AB2}"/>
                </a:ext>
              </a:extLst>
            </p:cNvPr>
            <p:cNvSpPr/>
            <p:nvPr/>
          </p:nvSpPr>
          <p:spPr>
            <a:xfrm>
              <a:off x="3839426" y="1280937"/>
              <a:ext cx="3057085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94DDD252-08A2-420A-BD91-7F536C860A4B}"/>
                </a:ext>
              </a:extLst>
            </p:cNvPr>
            <p:cNvSpPr/>
            <p:nvPr/>
          </p:nvSpPr>
          <p:spPr>
            <a:xfrm>
              <a:off x="3972879" y="1361974"/>
              <a:ext cx="2698175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时间域音频水印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9C92A0E-C93E-4F55-B1C6-ECA539011156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E15110C9-8828-486A-9E61-94E5092710E7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80DBEF44-E72B-46DB-8888-4E6F9CE49A74}"/>
              </a:ext>
            </a:extLst>
          </p:cNvPr>
          <p:cNvGrpSpPr/>
          <p:nvPr/>
        </p:nvGrpSpPr>
        <p:grpSpPr>
          <a:xfrm>
            <a:off x="3466212" y="2221774"/>
            <a:ext cx="4670082" cy="554008"/>
            <a:chOff x="1962781" y="3317604"/>
            <a:chExt cx="3028732" cy="554008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A4A6EED5-FC16-433C-BDC4-55457230520A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0FA01AD-E51A-4B0C-8EB7-C7AF9E048212}"/>
                </a:ext>
              </a:extLst>
            </p:cNvPr>
            <p:cNvSpPr/>
            <p:nvPr/>
          </p:nvSpPr>
          <p:spPr>
            <a:xfrm>
              <a:off x="1962781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最低有效位方法（</a:t>
              </a:r>
              <a:r>
                <a:rPr lang="en-US" altLang="zh-CN" sz="2400" dirty="0">
                  <a:latin typeface="+mj-lt"/>
                </a:rPr>
                <a:t>LSB</a:t>
              </a:r>
              <a:r>
                <a:rPr lang="zh-CN" altLang="en-US" sz="2400" dirty="0">
                  <a:latin typeface="+mj-lt"/>
                </a:rPr>
                <a:t>）</a:t>
              </a:r>
              <a:endParaRPr lang="en-US" altLang="zh-CN" sz="2400" dirty="0">
                <a:latin typeface="+mj-lt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F611B8F-5598-48DA-9DBC-472C6DD702D3}"/>
              </a:ext>
            </a:extLst>
          </p:cNvPr>
          <p:cNvGrpSpPr/>
          <p:nvPr/>
        </p:nvGrpSpPr>
        <p:grpSpPr>
          <a:xfrm>
            <a:off x="3466212" y="3324773"/>
            <a:ext cx="4670082" cy="554008"/>
            <a:chOff x="1962781" y="3317604"/>
            <a:chExt cx="3028732" cy="554008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CF20F874-C286-4C65-84BE-3C8194BEC044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2F2F9A3-9777-4FC0-95AA-18E60815A259}"/>
                </a:ext>
              </a:extLst>
            </p:cNvPr>
            <p:cNvSpPr/>
            <p:nvPr/>
          </p:nvSpPr>
          <p:spPr>
            <a:xfrm>
              <a:off x="1962781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回声隐藏法 </a:t>
              </a:r>
              <a:endParaRPr lang="en-US" altLang="zh-CN" sz="2400" dirty="0">
                <a:latin typeface="+mj-lt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841F614-8F3D-4289-96C3-62DA12B8CBB9}"/>
              </a:ext>
            </a:extLst>
          </p:cNvPr>
          <p:cNvGrpSpPr/>
          <p:nvPr/>
        </p:nvGrpSpPr>
        <p:grpSpPr>
          <a:xfrm>
            <a:off x="3466212" y="4427772"/>
            <a:ext cx="4670082" cy="554008"/>
            <a:chOff x="1962781" y="3317604"/>
            <a:chExt cx="3028732" cy="554008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B35BDB8C-B840-451F-92C0-9DDFFDF6F341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2C38CA8-26C6-42CB-8AE9-9769273B4065}"/>
                </a:ext>
              </a:extLst>
            </p:cNvPr>
            <p:cNvSpPr/>
            <p:nvPr/>
          </p:nvSpPr>
          <p:spPr>
            <a:xfrm>
              <a:off x="1962781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通过改变信号幅值的隐藏算法 </a:t>
              </a:r>
              <a:endParaRPr lang="en-US" altLang="zh-CN" sz="24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494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335BF86-D66A-408D-82BC-AB3F165E98F6}"/>
              </a:ext>
            </a:extLst>
          </p:cNvPr>
          <p:cNvGrpSpPr/>
          <p:nvPr/>
        </p:nvGrpSpPr>
        <p:grpSpPr>
          <a:xfrm>
            <a:off x="1259350" y="671653"/>
            <a:ext cx="3760518" cy="840284"/>
            <a:chOff x="3135993" y="1051060"/>
            <a:chExt cx="37605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14AA946B-6959-4CDC-A370-F0FD7F3E96FF}"/>
                </a:ext>
              </a:extLst>
            </p:cNvPr>
            <p:cNvSpPr/>
            <p:nvPr/>
          </p:nvSpPr>
          <p:spPr>
            <a:xfrm>
              <a:off x="3839426" y="1280937"/>
              <a:ext cx="3057085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A21815D3-A2AA-456C-A93F-C2AEE6B9022F}"/>
                </a:ext>
              </a:extLst>
            </p:cNvPr>
            <p:cNvSpPr/>
            <p:nvPr/>
          </p:nvSpPr>
          <p:spPr>
            <a:xfrm>
              <a:off x="3972879" y="1361974"/>
              <a:ext cx="2698175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变换域音频水印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E74E478-3588-4A54-B065-95AE544824CB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598C0FEE-1BF8-4448-910B-445CCA4CE2C3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0410817-FFC7-41D6-B13C-4EFE74CACC36}"/>
              </a:ext>
            </a:extLst>
          </p:cNvPr>
          <p:cNvGrpSpPr/>
          <p:nvPr/>
        </p:nvGrpSpPr>
        <p:grpSpPr>
          <a:xfrm>
            <a:off x="1665347" y="2556587"/>
            <a:ext cx="2395839" cy="2625986"/>
            <a:chOff x="1419126" y="2735782"/>
            <a:chExt cx="3318781" cy="3637587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1FDE142B-2218-467C-B536-8FC9D8DE987D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9A7FAA00-52B2-4955-8776-50F2D5B17711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36130CD3-FF64-416C-B53E-3857CD2717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000A3F2-A8E1-4E65-AD0F-1C8A469BFD16}"/>
                </a:ext>
              </a:extLst>
            </p:cNvPr>
            <p:cNvSpPr/>
            <p:nvPr/>
          </p:nvSpPr>
          <p:spPr>
            <a:xfrm>
              <a:off x="1968139" y="3826283"/>
              <a:ext cx="2601312" cy="639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spcAft>
                  <a:spcPct val="0"/>
                </a:spcAft>
                <a:defRPr/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傅氏变换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99BF10D-04C4-41AA-8C82-747F614F95F2}"/>
              </a:ext>
            </a:extLst>
          </p:cNvPr>
          <p:cNvGrpSpPr/>
          <p:nvPr/>
        </p:nvGrpSpPr>
        <p:grpSpPr>
          <a:xfrm>
            <a:off x="4770385" y="2556587"/>
            <a:ext cx="2395839" cy="2625986"/>
            <a:chOff x="1419126" y="2735782"/>
            <a:chExt cx="3318781" cy="3637587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78C7237C-3228-4B99-ADD2-50626C88B898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23177134-A4CF-4E65-A2F7-F57F46623369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8EF56050-AA83-4C71-BD85-636DB78FD5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8409F121-DE5E-4423-AC93-8BE452C6CD7C}"/>
                </a:ext>
              </a:extLst>
            </p:cNvPr>
            <p:cNvSpPr/>
            <p:nvPr/>
          </p:nvSpPr>
          <p:spPr>
            <a:xfrm>
              <a:off x="2136595" y="3826283"/>
              <a:ext cx="2601312" cy="639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spcAft>
                  <a:spcPct val="0"/>
                </a:spcAft>
                <a:defRPr/>
              </a:pP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DCT</a:t>
              </a: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变换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0D2D350-254C-4F1B-8B6E-ACB4806F2961}"/>
              </a:ext>
            </a:extLst>
          </p:cNvPr>
          <p:cNvGrpSpPr/>
          <p:nvPr/>
        </p:nvGrpSpPr>
        <p:grpSpPr>
          <a:xfrm>
            <a:off x="7875424" y="2556587"/>
            <a:ext cx="2395839" cy="2625986"/>
            <a:chOff x="1419126" y="2735782"/>
            <a:chExt cx="3318781" cy="3637587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2D037A10-23B6-47D4-8627-EBA4EF84C16F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7D770CCF-95EF-4FB3-8097-30A81945C47A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4C2FBE89-996A-4776-8B24-B0F368635B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9974AA8-5EA0-43EA-AD21-A3E66AD0EC1E}"/>
                </a:ext>
              </a:extLst>
            </p:cNvPr>
            <p:cNvSpPr/>
            <p:nvPr/>
          </p:nvSpPr>
          <p:spPr>
            <a:xfrm>
              <a:off x="2136595" y="3826283"/>
              <a:ext cx="2601312" cy="639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spcAft>
                  <a:spcPct val="0"/>
                </a:spcAft>
                <a:defRPr/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小波变换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61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9645EF2-1D75-4A21-A9AB-EB17915901E7}"/>
              </a:ext>
            </a:extLst>
          </p:cNvPr>
          <p:cNvGrpSpPr/>
          <p:nvPr/>
        </p:nvGrpSpPr>
        <p:grpSpPr>
          <a:xfrm>
            <a:off x="1259350" y="671653"/>
            <a:ext cx="4314166" cy="840284"/>
            <a:chOff x="3135993" y="1051060"/>
            <a:chExt cx="4314166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5893C609-02CD-471C-A63B-24010E06C32F}"/>
                </a:ext>
              </a:extLst>
            </p:cNvPr>
            <p:cNvSpPr/>
            <p:nvPr/>
          </p:nvSpPr>
          <p:spPr>
            <a:xfrm>
              <a:off x="3839426" y="1280937"/>
              <a:ext cx="3610733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44B5C864-EE75-4AFC-A0DF-05D5EA8A3401}"/>
                </a:ext>
              </a:extLst>
            </p:cNvPr>
            <p:cNvSpPr/>
            <p:nvPr/>
          </p:nvSpPr>
          <p:spPr>
            <a:xfrm>
              <a:off x="4033839" y="1361974"/>
              <a:ext cx="341632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zh-CN" sz="2800" dirty="0" smtClean="0">
                  <a:solidFill>
                    <a:schemeClr val="bg1"/>
                  </a:solidFill>
                  <a:latin typeface="+mj-ea"/>
                </a:rPr>
                <a:t>压缩域</a:t>
              </a: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音频</a:t>
              </a:r>
              <a:r>
                <a:rPr lang="zh-CN" altLang="zh-CN" sz="2800" dirty="0" smtClean="0">
                  <a:solidFill>
                    <a:schemeClr val="bg1"/>
                  </a:solidFill>
                  <a:latin typeface="+mj-ea"/>
                </a:rPr>
                <a:t>数字</a:t>
              </a:r>
              <a:r>
                <a:rPr lang="zh-CN" altLang="zh-CN" sz="2800" dirty="0">
                  <a:solidFill>
                    <a:schemeClr val="bg1"/>
                  </a:solidFill>
                  <a:latin typeface="+mj-ea"/>
                </a:rPr>
                <a:t>水印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6D6AFBA-D387-4876-8276-EF3BADD6574F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3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52AF0179-26A4-4867-980C-97300A7E24C7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B4EBD714-00DD-4769-8BC4-36671DF8B4B7}"/>
              </a:ext>
            </a:extLst>
          </p:cNvPr>
          <p:cNvGrpSpPr/>
          <p:nvPr/>
        </p:nvGrpSpPr>
        <p:grpSpPr>
          <a:xfrm>
            <a:off x="863016" y="2156037"/>
            <a:ext cx="3318781" cy="3637587"/>
            <a:chOff x="1419126" y="2735782"/>
            <a:chExt cx="3318781" cy="3637587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CD50C32C-990E-4059-92CA-AFD05AA539C8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C3CCE320-73EC-41B0-A582-D63C29CEB445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5F9FE126-9777-4970-9516-12B61F9ADB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B061E66-EC9B-41F8-AE35-04DA60AA3B7F}"/>
                </a:ext>
              </a:extLst>
            </p:cNvPr>
            <p:cNvSpPr/>
            <p:nvPr/>
          </p:nvSpPr>
          <p:spPr>
            <a:xfrm>
              <a:off x="2074095" y="3711945"/>
              <a:ext cx="209504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在原始音频信号中嵌入</a:t>
              </a:r>
              <a:endParaRPr lang="zh-CN" altLang="en-US" sz="2000" dirty="0">
                <a:latin typeface="+mn-ea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40DDB04-5E11-46AF-A9E8-09FAF48FAEDF}"/>
              </a:ext>
            </a:extLst>
          </p:cNvPr>
          <p:cNvGrpSpPr/>
          <p:nvPr/>
        </p:nvGrpSpPr>
        <p:grpSpPr>
          <a:xfrm>
            <a:off x="4455659" y="2180696"/>
            <a:ext cx="3318781" cy="3637587"/>
            <a:chOff x="1419126" y="2735782"/>
            <a:chExt cx="3318781" cy="3637587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4BACBD60-6BD4-4527-994D-4D2BDDE03989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6CDFD026-589C-4A81-83F3-C01BE53356A0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4EE7AD5F-8618-4B0C-AF61-06AC1E8E30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39FFC4B-1E0C-4372-9D0C-0105F3723DD8}"/>
                </a:ext>
              </a:extLst>
            </p:cNvPr>
            <p:cNvSpPr/>
            <p:nvPr/>
          </p:nvSpPr>
          <p:spPr>
            <a:xfrm>
              <a:off x="1803997" y="3466299"/>
              <a:ext cx="2549039" cy="1631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在音频编码器中嵌入，这种方法稳健性较高，但需要复杂的编码和解码过程，运算量大，实时性不好。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0350EF2-15DE-465D-8710-2694F9E1B113}"/>
              </a:ext>
            </a:extLst>
          </p:cNvPr>
          <p:cNvGrpSpPr/>
          <p:nvPr/>
        </p:nvGrpSpPr>
        <p:grpSpPr>
          <a:xfrm>
            <a:off x="8048302" y="2156037"/>
            <a:ext cx="3318781" cy="3637587"/>
            <a:chOff x="1419126" y="2735782"/>
            <a:chExt cx="3318781" cy="3637587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034B8D40-ABB9-49AE-8E20-59C71CF18EA4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7E50D541-FD0A-4E6E-B6FA-21EE4B45FBC5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2E5874FA-7181-4B70-8A1A-29BEFD3565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4F0B96C-A077-4CB0-AAD1-980CED8FA3DF}"/>
                </a:ext>
              </a:extLst>
            </p:cNvPr>
            <p:cNvSpPr/>
            <p:nvPr/>
          </p:nvSpPr>
          <p:spPr>
            <a:xfrm>
              <a:off x="1553367" y="3444726"/>
              <a:ext cx="3153440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在压缩后的音频数据流中直接嵌入，这种方法避免了复杂的编解码过程，但稳健性不高，而且能够嵌入的水印容量不大（压缩域数字水印）。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317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9379879-1514-4760-882D-2342E7A075C8}"/>
              </a:ext>
            </a:extLst>
          </p:cNvPr>
          <p:cNvGrpSpPr/>
          <p:nvPr/>
        </p:nvGrpSpPr>
        <p:grpSpPr>
          <a:xfrm>
            <a:off x="1259350" y="671653"/>
            <a:ext cx="4873163" cy="840284"/>
            <a:chOff x="3135993" y="1051060"/>
            <a:chExt cx="4873163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BF902C92-760C-46BA-877B-76E168B7AB9D}"/>
                </a:ext>
              </a:extLst>
            </p:cNvPr>
            <p:cNvSpPr/>
            <p:nvPr/>
          </p:nvSpPr>
          <p:spPr>
            <a:xfrm>
              <a:off x="3839426" y="1280937"/>
              <a:ext cx="4169730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56DF2384-FBCC-48AF-A9D1-51D78B8C1C68}"/>
                </a:ext>
              </a:extLst>
            </p:cNvPr>
            <p:cNvSpPr/>
            <p:nvPr/>
          </p:nvSpPr>
          <p:spPr>
            <a:xfrm>
              <a:off x="4155759" y="1361974"/>
              <a:ext cx="3416320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音频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+mj-ea"/>
                </a:rPr>
                <a:t>水印的评价指标</a:t>
              </a:r>
              <a:endParaRPr lang="zh-CN" altLang="en-US" sz="2800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030A08B-8CFC-4B23-8BE8-877599BE653C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4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CEDEEB5C-8EA2-4FFD-A286-4B7821C0A145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3515345D-4D46-4AD5-9222-0B482955D89F}"/>
              </a:ext>
            </a:extLst>
          </p:cNvPr>
          <p:cNvGrpSpPr/>
          <p:nvPr/>
        </p:nvGrpSpPr>
        <p:grpSpPr>
          <a:xfrm>
            <a:off x="2899314" y="1875459"/>
            <a:ext cx="6723657" cy="903237"/>
            <a:chOff x="1076853" y="5080315"/>
            <a:chExt cx="8181006" cy="1099013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8F4E63F5-79EA-4CE9-B12F-0B402213E7A8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8181006" cy="35944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BE5585A1-9B50-44AF-BA42-8477B50F9E83}"/>
                </a:ext>
              </a:extLst>
            </p:cNvPr>
            <p:cNvSpPr/>
            <p:nvPr/>
          </p:nvSpPr>
          <p:spPr>
            <a:xfrm>
              <a:off x="1076853" y="5228960"/>
              <a:ext cx="8181006" cy="950368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644D55EE-18B5-4495-A199-AD47F77C3FBC}"/>
              </a:ext>
            </a:extLst>
          </p:cNvPr>
          <p:cNvSpPr/>
          <p:nvPr/>
        </p:nvSpPr>
        <p:spPr>
          <a:xfrm>
            <a:off x="3011964" y="2109938"/>
            <a:ext cx="6186309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 smtClean="0"/>
              <a:t>透明性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(1).MOS</a:t>
            </a:r>
            <a:r>
              <a:rPr lang="zh-CN" altLang="en-US" sz="2400" dirty="0" smtClean="0"/>
              <a:t>值</a:t>
            </a:r>
            <a:r>
              <a:rPr lang="en-US" altLang="zh-CN" sz="2400" dirty="0" smtClean="0"/>
              <a:t>;(2).</a:t>
            </a:r>
            <a:r>
              <a:rPr lang="zh-CN" altLang="en-US" sz="2400" dirty="0" smtClean="0"/>
              <a:t>信噪比</a:t>
            </a:r>
            <a:r>
              <a:rPr lang="en-US" altLang="zh-CN" sz="2400" dirty="0" smtClean="0"/>
              <a:t>;(3).</a:t>
            </a:r>
            <a:r>
              <a:rPr lang="zh-CN" altLang="en-US" sz="2400" dirty="0" smtClean="0"/>
              <a:t>峰值信噪比</a:t>
            </a:r>
            <a:endParaRPr lang="zh-CN" altLang="en-US" sz="2400" dirty="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8379DDA-A8E0-4B59-97C9-C73D8D831095}"/>
              </a:ext>
            </a:extLst>
          </p:cNvPr>
          <p:cNvGrpSpPr/>
          <p:nvPr/>
        </p:nvGrpSpPr>
        <p:grpSpPr>
          <a:xfrm>
            <a:off x="2899314" y="2999935"/>
            <a:ext cx="6723657" cy="1205671"/>
            <a:chOff x="1076853" y="5080315"/>
            <a:chExt cx="5054600" cy="1576996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C945300-7960-4C80-935E-7CBCC313AA00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F85E6009-DE0C-4DD4-AA49-67EB23FD1F2B}"/>
                </a:ext>
              </a:extLst>
            </p:cNvPr>
            <p:cNvSpPr/>
            <p:nvPr/>
          </p:nvSpPr>
          <p:spPr>
            <a:xfrm>
              <a:off x="1076853" y="5228961"/>
              <a:ext cx="5054600" cy="1428350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C655C67B-80A8-48F9-95D0-330E6153F44B}"/>
              </a:ext>
            </a:extLst>
          </p:cNvPr>
          <p:cNvGrpSpPr/>
          <p:nvPr/>
        </p:nvGrpSpPr>
        <p:grpSpPr>
          <a:xfrm>
            <a:off x="2899313" y="4453050"/>
            <a:ext cx="6723657" cy="757753"/>
            <a:chOff x="1076853" y="5080316"/>
            <a:chExt cx="5054600" cy="1275763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12F514C0-37F1-4BF5-B9CA-19CAE7471AE2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6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6DA6C149-E3E1-4A67-B44A-9099A528ECC8}"/>
                </a:ext>
              </a:extLst>
            </p:cNvPr>
            <p:cNvSpPr/>
            <p:nvPr/>
          </p:nvSpPr>
          <p:spPr>
            <a:xfrm>
              <a:off x="1076853" y="5228959"/>
              <a:ext cx="5054600" cy="1127120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E99F7898-6079-4046-BBDF-1B59AAC48344}"/>
              </a:ext>
            </a:extLst>
          </p:cNvPr>
          <p:cNvSpPr/>
          <p:nvPr/>
        </p:nvSpPr>
        <p:spPr>
          <a:xfrm>
            <a:off x="3011964" y="4615280"/>
            <a:ext cx="53943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鲁棒性</a:t>
            </a:r>
            <a:r>
              <a:rPr lang="en-US" altLang="zh-CN" sz="2400" dirty="0" smtClean="0">
                <a:latin typeface="+mn-ea"/>
              </a:rPr>
              <a:t>:(1).</a:t>
            </a:r>
            <a:r>
              <a:rPr lang="zh-CN" altLang="en-US" sz="2400" dirty="0" smtClean="0">
                <a:latin typeface="+mn-ea"/>
              </a:rPr>
              <a:t>误码率</a:t>
            </a:r>
            <a:r>
              <a:rPr lang="en-US" altLang="zh-CN" sz="2400" dirty="0" smtClean="0">
                <a:latin typeface="+mn-ea"/>
              </a:rPr>
              <a:t>;(2).</a:t>
            </a:r>
            <a:r>
              <a:rPr lang="zh-CN" altLang="en-US" sz="2400" dirty="0" smtClean="0">
                <a:latin typeface="+mn-ea"/>
              </a:rPr>
              <a:t>归</a:t>
            </a:r>
            <a:r>
              <a:rPr lang="zh-CN" altLang="en-US" sz="2400" dirty="0">
                <a:latin typeface="+mn-ea"/>
              </a:rPr>
              <a:t>一</a:t>
            </a:r>
            <a:r>
              <a:rPr lang="zh-CN" altLang="en-US" sz="2400" dirty="0" smtClean="0">
                <a:latin typeface="+mn-ea"/>
              </a:rPr>
              <a:t>化系数</a:t>
            </a:r>
            <a:endParaRPr lang="zh-CN" altLang="en-US" sz="2400" dirty="0">
              <a:latin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11964" y="3318518"/>
            <a:ext cx="64983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kern="100" dirty="0">
                <a:cs typeface="Times New Roman" panose="02020603050405020304" pitchFamily="18" charset="0"/>
              </a:rPr>
              <a:t>水印</a:t>
            </a:r>
            <a:r>
              <a:rPr lang="zh-CN" altLang="zh-CN" sz="2000" kern="100" dirty="0" smtClean="0">
                <a:cs typeface="Times New Roman" panose="02020603050405020304" pitchFamily="18" charset="0"/>
              </a:rPr>
              <a:t>容量</a:t>
            </a:r>
            <a:r>
              <a:rPr lang="zh-CN" altLang="en-US" sz="2000" kern="100" dirty="0" smtClean="0">
                <a:cs typeface="Times New Roman" panose="02020603050405020304" pitchFamily="18" charset="0"/>
              </a:rPr>
              <a:t>：</a:t>
            </a:r>
            <a:r>
              <a:rPr lang="zh-CN" altLang="zh-CN" sz="2000" kern="100" dirty="0" smtClean="0">
                <a:cs typeface="Times New Roman" panose="02020603050405020304" pitchFamily="18" charset="0"/>
              </a:rPr>
              <a:t>也</a:t>
            </a:r>
            <a:r>
              <a:rPr lang="zh-CN" altLang="en-US" sz="2000" kern="100" dirty="0" smtClean="0">
                <a:cs typeface="Times New Roman" panose="02020603050405020304" pitchFamily="18" charset="0"/>
              </a:rPr>
              <a:t>叫</a:t>
            </a:r>
            <a:r>
              <a:rPr lang="zh-CN" altLang="zh-CN" sz="2000" kern="100" dirty="0" smtClean="0">
                <a:cs typeface="Times New Roman" panose="02020603050405020304" pitchFamily="18" charset="0"/>
              </a:rPr>
              <a:t>数据</a:t>
            </a:r>
            <a:r>
              <a:rPr lang="zh-CN" altLang="zh-CN" sz="2000" kern="100" dirty="0">
                <a:cs typeface="Times New Roman" panose="02020603050405020304" pitchFamily="18" charset="0"/>
              </a:rPr>
              <a:t>嵌入量，指单位长度的音频中可以隐藏的秘密信息量，通常用比特率来表示，单位为</a:t>
            </a:r>
            <a:r>
              <a:rPr lang="en-US" altLang="zh-CN" sz="2000" kern="100" dirty="0">
                <a:cs typeface="Times New Roman" panose="02020603050405020304" pitchFamily="18" charset="0"/>
              </a:rPr>
              <a:t>bit/s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182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6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50"/>
                            </p:stCondLst>
                            <p:childTnLst>
                              <p:par>
                                <p:cTn id="2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5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50"/>
                            </p:stCondLst>
                            <p:childTnLst>
                              <p:par>
                                <p:cTn id="33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6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7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51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924</TotalTime>
  <Words>263</Words>
  <Application>Microsoft Office PowerPoint</Application>
  <PresentationFormat>宽屏</PresentationFormat>
  <Paragraphs>48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思源黑体 CN Heavy</vt:lpstr>
      <vt:lpstr>思源黑体 CN Normal</vt:lpstr>
      <vt:lpstr>微软雅黑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User</cp:lastModifiedBy>
  <cp:revision>297</cp:revision>
  <dcterms:created xsi:type="dcterms:W3CDTF">2019-09-27T01:23:40Z</dcterms:created>
  <dcterms:modified xsi:type="dcterms:W3CDTF">2021-06-03T00:00:23Z</dcterms:modified>
</cp:coreProperties>
</file>

<file path=docProps/thumbnail.jpeg>
</file>